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63" r:id="rId2"/>
    <p:sldId id="265" r:id="rId3"/>
    <p:sldId id="266" r:id="rId4"/>
    <p:sldId id="308" r:id="rId5"/>
    <p:sldId id="304" r:id="rId6"/>
    <p:sldId id="318" r:id="rId7"/>
    <p:sldId id="319" r:id="rId8"/>
    <p:sldId id="306" r:id="rId9"/>
    <p:sldId id="307" r:id="rId10"/>
    <p:sldId id="305" r:id="rId11"/>
    <p:sldId id="309" r:id="rId12"/>
    <p:sldId id="316" r:id="rId13"/>
    <p:sldId id="317" r:id="rId14"/>
    <p:sldId id="311" r:id="rId15"/>
    <p:sldId id="312" r:id="rId16"/>
    <p:sldId id="313" r:id="rId17"/>
    <p:sldId id="314" r:id="rId18"/>
    <p:sldId id="315" r:id="rId19"/>
    <p:sldId id="293" r:id="rId20"/>
    <p:sldId id="289" r:id="rId21"/>
  </p:sldIdLst>
  <p:sldSz cx="10688638" cy="7562850"/>
  <p:notesSz cx="6858000" cy="9144000"/>
  <p:defaultTextStyle>
    <a:defPPr>
      <a:defRPr lang="es-ES"/>
    </a:defPPr>
    <a:lvl1pPr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1pPr>
    <a:lvl2pPr marL="496888" indent="-39688"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2pPr>
    <a:lvl3pPr marL="995363" indent="-80963"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3pPr>
    <a:lvl4pPr marL="1492250" indent="-120650"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4pPr>
    <a:lvl5pPr marL="1990725" indent="-161925" algn="l" defTabSz="496888" rtl="0" fontAlgn="base">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384">
          <p15:clr>
            <a:srgbClr val="A4A3A4"/>
          </p15:clr>
        </p15:guide>
        <p15:guide id="2" pos="33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70"/>
    <a:srgbClr val="66FF33"/>
    <a:srgbClr val="CC6600"/>
    <a:srgbClr val="FF9933"/>
    <a:srgbClr val="993300"/>
    <a:srgbClr val="000000"/>
    <a:srgbClr val="B2B5B6"/>
    <a:srgbClr val="002A49"/>
    <a:srgbClr val="124070"/>
    <a:srgbClr val="FEBE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2729" autoAdjust="0"/>
  </p:normalViewPr>
  <p:slideViewPr>
    <p:cSldViewPr snapToObjects="1">
      <p:cViewPr varScale="1">
        <p:scale>
          <a:sx n="66" d="100"/>
          <a:sy n="66" d="100"/>
        </p:scale>
        <p:origin x="1122" y="84"/>
      </p:cViewPr>
      <p:guideLst>
        <p:guide orient="horz" pos="2384"/>
        <p:guide pos="335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1" Type="http://schemas.openxmlformats.org/officeDocument/2006/relationships/hyperlink" Target="https://es.wikipedia.org/wiki/CamelCase"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es.wikipedia.org/wiki/CamelCase" TargetMode="Externa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75D77E-70A5-4B0A-80B0-FDB099E92480}" type="doc">
      <dgm:prSet loTypeId="urn:microsoft.com/office/officeart/2005/8/layout/list1" loCatId="list" qsTypeId="urn:microsoft.com/office/officeart/2005/8/quickstyle/simple4" qsCatId="simple" csTypeId="urn:microsoft.com/office/officeart/2005/8/colors/accent1_1" csCatId="accent1" phldr="1"/>
      <dgm:spPr/>
      <dgm:t>
        <a:bodyPr/>
        <a:lstStyle/>
        <a:p>
          <a:endParaRPr lang="es-EC"/>
        </a:p>
      </dgm:t>
    </dgm:pt>
    <dgm:pt modelId="{BB2D5BA0-E671-4093-B3F2-4D676E0E9CD7}">
      <dgm:prSet phldrT="[Texto]" custT="1"/>
      <dgm:spPr/>
      <dgm:t>
        <a:bodyPr/>
        <a:lstStyle/>
        <a:p>
          <a:r>
            <a:rPr lang="es-EC" sz="2800" dirty="0" smtClean="0"/>
            <a:t>Tipos de datos</a:t>
          </a:r>
          <a:endParaRPr lang="es-EC" sz="2800" dirty="0"/>
        </a:p>
      </dgm:t>
    </dgm:pt>
    <dgm:pt modelId="{D0413263-A198-4A1E-9DFE-2277B1D1C6D5}" type="parTrans" cxnId="{CEC6A50C-6BCC-41DF-AA9F-4D1317DED20E}">
      <dgm:prSet/>
      <dgm:spPr/>
      <dgm:t>
        <a:bodyPr/>
        <a:lstStyle/>
        <a:p>
          <a:endParaRPr lang="es-EC"/>
        </a:p>
      </dgm:t>
    </dgm:pt>
    <dgm:pt modelId="{9898846E-EAED-4BEE-A0FD-5D68613C689A}" type="sibTrans" cxnId="{CEC6A50C-6BCC-41DF-AA9F-4D1317DED20E}">
      <dgm:prSet/>
      <dgm:spPr/>
      <dgm:t>
        <a:bodyPr/>
        <a:lstStyle/>
        <a:p>
          <a:endParaRPr lang="es-EC"/>
        </a:p>
      </dgm:t>
    </dgm:pt>
    <dgm:pt modelId="{D1FB0B83-AF6A-4D25-AE31-AA79FA5E7F2F}">
      <dgm:prSet phldrT="[Texto]"/>
      <dgm:spPr/>
      <dgm:t>
        <a:bodyPr/>
        <a:lstStyle/>
        <a:p>
          <a:r>
            <a:rPr lang="es-EC" b="1" dirty="0" smtClean="0"/>
            <a:t>Numéricos</a:t>
          </a:r>
          <a:endParaRPr lang="es-EC" b="1" dirty="0"/>
        </a:p>
      </dgm:t>
    </dgm:pt>
    <dgm:pt modelId="{ED316840-E2BF-4A41-9DDC-6707B183271A}" type="parTrans" cxnId="{17526CE7-3C40-4BC6-AC39-C7796F3D7F49}">
      <dgm:prSet/>
      <dgm:spPr/>
      <dgm:t>
        <a:bodyPr/>
        <a:lstStyle/>
        <a:p>
          <a:endParaRPr lang="es-EC"/>
        </a:p>
      </dgm:t>
    </dgm:pt>
    <dgm:pt modelId="{3EEFBBB7-DEF2-4DD6-9285-8058F720F9CC}" type="sibTrans" cxnId="{17526CE7-3C40-4BC6-AC39-C7796F3D7F49}">
      <dgm:prSet/>
      <dgm:spPr/>
      <dgm:t>
        <a:bodyPr/>
        <a:lstStyle/>
        <a:p>
          <a:endParaRPr lang="es-EC"/>
        </a:p>
      </dgm:t>
    </dgm:pt>
    <dgm:pt modelId="{5078315F-EB5D-4E47-84EC-A34A666F14A9}">
      <dgm:prSet phldrT="[Texto]"/>
      <dgm:spPr/>
      <dgm:t>
        <a:bodyPr/>
        <a:lstStyle/>
        <a:p>
          <a:r>
            <a:rPr lang="es-EC" b="1" dirty="0" smtClean="0"/>
            <a:t>Cadena de caracteres</a:t>
          </a:r>
          <a:endParaRPr lang="es-EC" dirty="0"/>
        </a:p>
      </dgm:t>
    </dgm:pt>
    <dgm:pt modelId="{3771854E-94B6-437C-8A94-D63470A8BBEC}" type="parTrans" cxnId="{187C8AAF-CD2A-4570-AA58-CDA31805D881}">
      <dgm:prSet/>
      <dgm:spPr/>
      <dgm:t>
        <a:bodyPr/>
        <a:lstStyle/>
        <a:p>
          <a:endParaRPr lang="es-EC"/>
        </a:p>
      </dgm:t>
    </dgm:pt>
    <dgm:pt modelId="{99369E4F-A459-40F6-89A3-2F25BCD0F6C9}" type="sibTrans" cxnId="{187C8AAF-CD2A-4570-AA58-CDA31805D881}">
      <dgm:prSet/>
      <dgm:spPr/>
      <dgm:t>
        <a:bodyPr/>
        <a:lstStyle/>
        <a:p>
          <a:endParaRPr lang="es-EC"/>
        </a:p>
      </dgm:t>
    </dgm:pt>
    <dgm:pt modelId="{79F37D3F-40E2-40A1-87B1-FDD392F1335C}">
      <dgm:prSet phldrT="[Texto]"/>
      <dgm:spPr/>
      <dgm:t>
        <a:bodyPr/>
        <a:lstStyle/>
        <a:p>
          <a:r>
            <a:rPr lang="es-EC" b="1" dirty="0" smtClean="0"/>
            <a:t>Carácter, </a:t>
          </a:r>
          <a:r>
            <a:rPr lang="es-EC" b="0" dirty="0" smtClean="0"/>
            <a:t>utiliza un byte y puede almacenar cualquier carácter </a:t>
          </a:r>
          <a:r>
            <a:rPr lang="es-EC" dirty="0" smtClean="0"/>
            <a:t>válido según el código ASCII</a:t>
          </a:r>
          <a:endParaRPr lang="es-EC" dirty="0"/>
        </a:p>
      </dgm:t>
    </dgm:pt>
    <dgm:pt modelId="{0984E023-1105-42EC-8556-5BCB1BDB9A24}" type="parTrans" cxnId="{760D0803-4B8E-49C2-8105-9A77C1CADFB4}">
      <dgm:prSet/>
      <dgm:spPr/>
      <dgm:t>
        <a:bodyPr/>
        <a:lstStyle/>
        <a:p>
          <a:endParaRPr lang="es-EC"/>
        </a:p>
      </dgm:t>
    </dgm:pt>
    <dgm:pt modelId="{397C00D8-ABF6-45F6-A213-BBC7F7104BBC}" type="sibTrans" cxnId="{760D0803-4B8E-49C2-8105-9A77C1CADFB4}">
      <dgm:prSet/>
      <dgm:spPr/>
      <dgm:t>
        <a:bodyPr/>
        <a:lstStyle/>
        <a:p>
          <a:endParaRPr lang="es-EC"/>
        </a:p>
      </dgm:t>
    </dgm:pt>
    <dgm:pt modelId="{D0B7C915-D0F6-403F-A52C-0DA3B4764DF8}">
      <dgm:prSet phldrT="[Texto]"/>
      <dgm:spPr/>
      <dgm:t>
        <a:bodyPr/>
        <a:lstStyle/>
        <a:p>
          <a:r>
            <a:rPr lang="es-EC" b="1" dirty="0" err="1" smtClean="0"/>
            <a:t>Boolean</a:t>
          </a:r>
          <a:r>
            <a:rPr lang="es-EC" dirty="0" smtClean="0"/>
            <a:t> – Valores posibles V y F</a:t>
          </a:r>
          <a:endParaRPr lang="es-EC" dirty="0"/>
        </a:p>
      </dgm:t>
    </dgm:pt>
    <dgm:pt modelId="{21F48370-0CD7-4157-9CC0-BD657AB3EC4A}" type="parTrans" cxnId="{A5F774A7-08B5-490E-95F1-D6854947DBAE}">
      <dgm:prSet/>
      <dgm:spPr/>
      <dgm:t>
        <a:bodyPr/>
        <a:lstStyle/>
        <a:p>
          <a:endParaRPr lang="es-EC"/>
        </a:p>
      </dgm:t>
    </dgm:pt>
    <dgm:pt modelId="{205EAFA6-6974-415F-90AF-A308118FF720}" type="sibTrans" cxnId="{A5F774A7-08B5-490E-95F1-D6854947DBAE}">
      <dgm:prSet/>
      <dgm:spPr/>
      <dgm:t>
        <a:bodyPr/>
        <a:lstStyle/>
        <a:p>
          <a:endParaRPr lang="es-EC"/>
        </a:p>
      </dgm:t>
    </dgm:pt>
    <dgm:pt modelId="{4DA08DC3-3A3A-42A0-A1A9-13221F428BF9}">
      <dgm:prSet phldrT="[Texto]"/>
      <dgm:spPr/>
      <dgm:t>
        <a:bodyPr/>
        <a:lstStyle/>
        <a:p>
          <a:r>
            <a:rPr lang="es-EC" dirty="0" smtClean="0"/>
            <a:t>Enteros, no contienen componente fraccionario.: 450, 0, 325</a:t>
          </a:r>
          <a:endParaRPr lang="es-EC" dirty="0"/>
        </a:p>
      </dgm:t>
    </dgm:pt>
    <dgm:pt modelId="{FE420A2D-1D72-48A4-BF91-897BFF5EB181}" type="parTrans" cxnId="{3FCF2D80-0EA6-4B4D-BD7E-D56B0B0A7F16}">
      <dgm:prSet/>
      <dgm:spPr/>
      <dgm:t>
        <a:bodyPr/>
        <a:lstStyle/>
        <a:p>
          <a:endParaRPr lang="es-EC"/>
        </a:p>
      </dgm:t>
    </dgm:pt>
    <dgm:pt modelId="{7C9902DF-0D96-4C89-9F08-D4C21961E246}" type="sibTrans" cxnId="{3FCF2D80-0EA6-4B4D-BD7E-D56B0B0A7F16}">
      <dgm:prSet/>
      <dgm:spPr/>
      <dgm:t>
        <a:bodyPr/>
        <a:lstStyle/>
        <a:p>
          <a:endParaRPr lang="es-EC"/>
        </a:p>
      </dgm:t>
    </dgm:pt>
    <dgm:pt modelId="{4C10F51F-70E1-4D0A-93AD-1978DEF8588E}">
      <dgm:prSet phldrT="[Texto]"/>
      <dgm:spPr/>
      <dgm:t>
        <a:bodyPr/>
        <a:lstStyle/>
        <a:p>
          <a:r>
            <a:rPr lang="es-EC" dirty="0" smtClean="0"/>
            <a:t>Reales, contienen una parte fraccionaria: -24.5, 42.3</a:t>
          </a:r>
          <a:endParaRPr lang="es-EC" dirty="0"/>
        </a:p>
      </dgm:t>
    </dgm:pt>
    <dgm:pt modelId="{936B7C43-A2CE-4907-BB8D-62A5CB9FD091}" type="parTrans" cxnId="{D665A23A-F597-4B47-AAB4-219FD033B029}">
      <dgm:prSet/>
      <dgm:spPr/>
      <dgm:t>
        <a:bodyPr/>
        <a:lstStyle/>
        <a:p>
          <a:endParaRPr lang="es-EC"/>
        </a:p>
      </dgm:t>
    </dgm:pt>
    <dgm:pt modelId="{C66B5333-084C-4337-B368-1D8E4E02754F}" type="sibTrans" cxnId="{D665A23A-F597-4B47-AAB4-219FD033B029}">
      <dgm:prSet/>
      <dgm:spPr/>
      <dgm:t>
        <a:bodyPr/>
        <a:lstStyle/>
        <a:p>
          <a:endParaRPr lang="es-EC"/>
        </a:p>
      </dgm:t>
    </dgm:pt>
    <dgm:pt modelId="{014E621B-5C02-49C3-BF4E-4E842F9F3DF9}">
      <dgm:prSet phldrT="[Texto]"/>
      <dgm:spPr/>
      <dgm:t>
        <a:bodyPr/>
        <a:lstStyle/>
        <a:p>
          <a:r>
            <a:rPr lang="es-EC" b="0" dirty="0" smtClean="0"/>
            <a:t>Ej.</a:t>
          </a:r>
          <a:r>
            <a:rPr lang="es-EC" dirty="0" smtClean="0"/>
            <a:t> “Universidad de Loja”</a:t>
          </a:r>
          <a:endParaRPr lang="es-EC" dirty="0"/>
        </a:p>
      </dgm:t>
    </dgm:pt>
    <dgm:pt modelId="{6C5F6B3A-2E2B-4C64-AC7A-B309470C0F22}" type="sibTrans" cxnId="{94C03963-EE7A-4B2D-8C49-4C03A8E3DE8E}">
      <dgm:prSet/>
      <dgm:spPr/>
      <dgm:t>
        <a:bodyPr/>
        <a:lstStyle/>
        <a:p>
          <a:endParaRPr lang="es-EC"/>
        </a:p>
      </dgm:t>
    </dgm:pt>
    <dgm:pt modelId="{FD421AE1-6394-4A7B-87CA-9EE53F6BEAF6}" type="parTrans" cxnId="{94C03963-EE7A-4B2D-8C49-4C03A8E3DE8E}">
      <dgm:prSet/>
      <dgm:spPr/>
      <dgm:t>
        <a:bodyPr/>
        <a:lstStyle/>
        <a:p>
          <a:endParaRPr lang="es-EC"/>
        </a:p>
      </dgm:t>
    </dgm:pt>
    <dgm:pt modelId="{8E3B4138-0445-44EB-A7F6-3F43D07E473E}" type="pres">
      <dgm:prSet presAssocID="{9875D77E-70A5-4B0A-80B0-FDB099E92480}" presName="linear" presStyleCnt="0">
        <dgm:presLayoutVars>
          <dgm:dir/>
          <dgm:animLvl val="lvl"/>
          <dgm:resizeHandles val="exact"/>
        </dgm:presLayoutVars>
      </dgm:prSet>
      <dgm:spPr/>
      <dgm:t>
        <a:bodyPr/>
        <a:lstStyle/>
        <a:p>
          <a:endParaRPr lang="es-EC"/>
        </a:p>
      </dgm:t>
    </dgm:pt>
    <dgm:pt modelId="{D6B00788-0922-40ED-BD53-E0BEB8852535}" type="pres">
      <dgm:prSet presAssocID="{BB2D5BA0-E671-4093-B3F2-4D676E0E9CD7}" presName="parentLin" presStyleCnt="0"/>
      <dgm:spPr/>
    </dgm:pt>
    <dgm:pt modelId="{18E58ABC-7BCF-415F-A713-2032A1FDB890}" type="pres">
      <dgm:prSet presAssocID="{BB2D5BA0-E671-4093-B3F2-4D676E0E9CD7}" presName="parentLeftMargin" presStyleLbl="node1" presStyleIdx="0" presStyleCnt="1"/>
      <dgm:spPr/>
      <dgm:t>
        <a:bodyPr/>
        <a:lstStyle/>
        <a:p>
          <a:endParaRPr lang="es-EC"/>
        </a:p>
      </dgm:t>
    </dgm:pt>
    <dgm:pt modelId="{51086C2D-BB84-428A-938C-8E74733D9A16}" type="pres">
      <dgm:prSet presAssocID="{BB2D5BA0-E671-4093-B3F2-4D676E0E9CD7}" presName="parentText" presStyleLbl="node1" presStyleIdx="0" presStyleCnt="1">
        <dgm:presLayoutVars>
          <dgm:chMax val="0"/>
          <dgm:bulletEnabled val="1"/>
        </dgm:presLayoutVars>
      </dgm:prSet>
      <dgm:spPr/>
      <dgm:t>
        <a:bodyPr/>
        <a:lstStyle/>
        <a:p>
          <a:endParaRPr lang="es-EC"/>
        </a:p>
      </dgm:t>
    </dgm:pt>
    <dgm:pt modelId="{E47A98A3-E9DC-440C-B866-5AA6D7613AD6}" type="pres">
      <dgm:prSet presAssocID="{BB2D5BA0-E671-4093-B3F2-4D676E0E9CD7}" presName="negativeSpace" presStyleCnt="0"/>
      <dgm:spPr/>
    </dgm:pt>
    <dgm:pt modelId="{A4688E81-D43E-42F0-8BFE-01BD13E30E2D}" type="pres">
      <dgm:prSet presAssocID="{BB2D5BA0-E671-4093-B3F2-4D676E0E9CD7}" presName="childText" presStyleLbl="conFgAcc1" presStyleIdx="0" presStyleCnt="1">
        <dgm:presLayoutVars>
          <dgm:bulletEnabled val="1"/>
        </dgm:presLayoutVars>
      </dgm:prSet>
      <dgm:spPr/>
      <dgm:t>
        <a:bodyPr/>
        <a:lstStyle/>
        <a:p>
          <a:endParaRPr lang="es-EC"/>
        </a:p>
      </dgm:t>
    </dgm:pt>
  </dgm:ptLst>
  <dgm:cxnLst>
    <dgm:cxn modelId="{EBD9411F-068F-434A-A30D-FF8AD49AF662}" type="presOf" srcId="{9875D77E-70A5-4B0A-80B0-FDB099E92480}" destId="{8E3B4138-0445-44EB-A7F6-3F43D07E473E}" srcOrd="0" destOrd="0" presId="urn:microsoft.com/office/officeart/2005/8/layout/list1"/>
    <dgm:cxn modelId="{983B9A09-E99A-4E23-866B-33D38A72AC36}" type="presOf" srcId="{5078315F-EB5D-4E47-84EC-A34A666F14A9}" destId="{A4688E81-D43E-42F0-8BFE-01BD13E30E2D}" srcOrd="0" destOrd="3" presId="urn:microsoft.com/office/officeart/2005/8/layout/list1"/>
    <dgm:cxn modelId="{343866C2-A813-4DBA-B6E6-365D178C91BB}" type="presOf" srcId="{4C10F51F-70E1-4D0A-93AD-1978DEF8588E}" destId="{A4688E81-D43E-42F0-8BFE-01BD13E30E2D}" srcOrd="0" destOrd="2" presId="urn:microsoft.com/office/officeart/2005/8/layout/list1"/>
    <dgm:cxn modelId="{06D6DDCF-5DA5-4525-980D-8623913E61E3}" type="presOf" srcId="{D0B7C915-D0F6-403F-A52C-0DA3B4764DF8}" destId="{A4688E81-D43E-42F0-8BFE-01BD13E30E2D}" srcOrd="0" destOrd="6" presId="urn:microsoft.com/office/officeart/2005/8/layout/list1"/>
    <dgm:cxn modelId="{3B9D1CD8-D62A-4358-BA5D-982108BA4B59}" type="presOf" srcId="{BB2D5BA0-E671-4093-B3F2-4D676E0E9CD7}" destId="{18E58ABC-7BCF-415F-A713-2032A1FDB890}" srcOrd="0" destOrd="0" presId="urn:microsoft.com/office/officeart/2005/8/layout/list1"/>
    <dgm:cxn modelId="{D665A23A-F597-4B47-AAB4-219FD033B029}" srcId="{D1FB0B83-AF6A-4D25-AE31-AA79FA5E7F2F}" destId="{4C10F51F-70E1-4D0A-93AD-1978DEF8588E}" srcOrd="1" destOrd="0" parTransId="{936B7C43-A2CE-4907-BB8D-62A5CB9FD091}" sibTransId="{C66B5333-084C-4337-B368-1D8E4E02754F}"/>
    <dgm:cxn modelId="{3FCF2D80-0EA6-4B4D-BD7E-D56B0B0A7F16}" srcId="{D1FB0B83-AF6A-4D25-AE31-AA79FA5E7F2F}" destId="{4DA08DC3-3A3A-42A0-A1A9-13221F428BF9}" srcOrd="0" destOrd="0" parTransId="{FE420A2D-1D72-48A4-BF91-897BFF5EB181}" sibTransId="{7C9902DF-0D96-4C89-9F08-D4C21961E246}"/>
    <dgm:cxn modelId="{1BD6BEC1-4CE5-456E-BAB3-A14A40603C59}" type="presOf" srcId="{014E621B-5C02-49C3-BF4E-4E842F9F3DF9}" destId="{A4688E81-D43E-42F0-8BFE-01BD13E30E2D}" srcOrd="0" destOrd="4" presId="urn:microsoft.com/office/officeart/2005/8/layout/list1"/>
    <dgm:cxn modelId="{E496DD69-635B-4A66-A627-35484CF27B38}" type="presOf" srcId="{D1FB0B83-AF6A-4D25-AE31-AA79FA5E7F2F}" destId="{A4688E81-D43E-42F0-8BFE-01BD13E30E2D}" srcOrd="0" destOrd="0" presId="urn:microsoft.com/office/officeart/2005/8/layout/list1"/>
    <dgm:cxn modelId="{17526CE7-3C40-4BC6-AC39-C7796F3D7F49}" srcId="{BB2D5BA0-E671-4093-B3F2-4D676E0E9CD7}" destId="{D1FB0B83-AF6A-4D25-AE31-AA79FA5E7F2F}" srcOrd="0" destOrd="0" parTransId="{ED316840-E2BF-4A41-9DDC-6707B183271A}" sibTransId="{3EEFBBB7-DEF2-4DD6-9285-8058F720F9CC}"/>
    <dgm:cxn modelId="{CEC6A50C-6BCC-41DF-AA9F-4D1317DED20E}" srcId="{9875D77E-70A5-4B0A-80B0-FDB099E92480}" destId="{BB2D5BA0-E671-4093-B3F2-4D676E0E9CD7}" srcOrd="0" destOrd="0" parTransId="{D0413263-A198-4A1E-9DFE-2277B1D1C6D5}" sibTransId="{9898846E-EAED-4BEE-A0FD-5D68613C689A}"/>
    <dgm:cxn modelId="{187C8AAF-CD2A-4570-AA58-CDA31805D881}" srcId="{BB2D5BA0-E671-4093-B3F2-4D676E0E9CD7}" destId="{5078315F-EB5D-4E47-84EC-A34A666F14A9}" srcOrd="1" destOrd="0" parTransId="{3771854E-94B6-437C-8A94-D63470A8BBEC}" sibTransId="{99369E4F-A459-40F6-89A3-2F25BCD0F6C9}"/>
    <dgm:cxn modelId="{A5F774A7-08B5-490E-95F1-D6854947DBAE}" srcId="{BB2D5BA0-E671-4093-B3F2-4D676E0E9CD7}" destId="{D0B7C915-D0F6-403F-A52C-0DA3B4764DF8}" srcOrd="3" destOrd="0" parTransId="{21F48370-0CD7-4157-9CC0-BD657AB3EC4A}" sibTransId="{205EAFA6-6974-415F-90AF-A308118FF720}"/>
    <dgm:cxn modelId="{77595D56-D3FF-4C46-AB6B-008DD627290B}" type="presOf" srcId="{79F37D3F-40E2-40A1-87B1-FDD392F1335C}" destId="{A4688E81-D43E-42F0-8BFE-01BD13E30E2D}" srcOrd="0" destOrd="5" presId="urn:microsoft.com/office/officeart/2005/8/layout/list1"/>
    <dgm:cxn modelId="{5A5D7FFF-035C-4FC9-B0E8-67DEC1E717E9}" type="presOf" srcId="{BB2D5BA0-E671-4093-B3F2-4D676E0E9CD7}" destId="{51086C2D-BB84-428A-938C-8E74733D9A16}" srcOrd="1" destOrd="0" presId="urn:microsoft.com/office/officeart/2005/8/layout/list1"/>
    <dgm:cxn modelId="{09CB7EF0-38EF-4341-A5A5-F80828FB99A6}" type="presOf" srcId="{4DA08DC3-3A3A-42A0-A1A9-13221F428BF9}" destId="{A4688E81-D43E-42F0-8BFE-01BD13E30E2D}" srcOrd="0" destOrd="1" presId="urn:microsoft.com/office/officeart/2005/8/layout/list1"/>
    <dgm:cxn modelId="{760D0803-4B8E-49C2-8105-9A77C1CADFB4}" srcId="{BB2D5BA0-E671-4093-B3F2-4D676E0E9CD7}" destId="{79F37D3F-40E2-40A1-87B1-FDD392F1335C}" srcOrd="2" destOrd="0" parTransId="{0984E023-1105-42EC-8556-5BCB1BDB9A24}" sibTransId="{397C00D8-ABF6-45F6-A213-BBC7F7104BBC}"/>
    <dgm:cxn modelId="{94C03963-EE7A-4B2D-8C49-4C03A8E3DE8E}" srcId="{5078315F-EB5D-4E47-84EC-A34A666F14A9}" destId="{014E621B-5C02-49C3-BF4E-4E842F9F3DF9}" srcOrd="0" destOrd="0" parTransId="{FD421AE1-6394-4A7B-87CA-9EE53F6BEAF6}" sibTransId="{6C5F6B3A-2E2B-4C64-AC7A-B309470C0F22}"/>
    <dgm:cxn modelId="{F0F3B736-5C9E-45B7-91E0-043AE415A88E}" type="presParOf" srcId="{8E3B4138-0445-44EB-A7F6-3F43D07E473E}" destId="{D6B00788-0922-40ED-BD53-E0BEB8852535}" srcOrd="0" destOrd="0" presId="urn:microsoft.com/office/officeart/2005/8/layout/list1"/>
    <dgm:cxn modelId="{E80C0675-1AB3-4824-BC93-E847630E0F87}" type="presParOf" srcId="{D6B00788-0922-40ED-BD53-E0BEB8852535}" destId="{18E58ABC-7BCF-415F-A713-2032A1FDB890}" srcOrd="0" destOrd="0" presId="urn:microsoft.com/office/officeart/2005/8/layout/list1"/>
    <dgm:cxn modelId="{039DAA93-1240-4705-9D19-1B4DD4001054}" type="presParOf" srcId="{D6B00788-0922-40ED-BD53-E0BEB8852535}" destId="{51086C2D-BB84-428A-938C-8E74733D9A16}" srcOrd="1" destOrd="0" presId="urn:microsoft.com/office/officeart/2005/8/layout/list1"/>
    <dgm:cxn modelId="{E71D9F46-2C46-4D59-B43E-8177BA29EA36}" type="presParOf" srcId="{8E3B4138-0445-44EB-A7F6-3F43D07E473E}" destId="{E47A98A3-E9DC-440C-B866-5AA6D7613AD6}" srcOrd="1" destOrd="0" presId="urn:microsoft.com/office/officeart/2005/8/layout/list1"/>
    <dgm:cxn modelId="{6FB39B3A-7FED-41D2-8E06-5A9CB925F002}" type="presParOf" srcId="{8E3B4138-0445-44EB-A7F6-3F43D07E473E}" destId="{A4688E81-D43E-42F0-8BFE-01BD13E30E2D}"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75D77E-70A5-4B0A-80B0-FDB099E92480}" type="doc">
      <dgm:prSet loTypeId="urn:microsoft.com/office/officeart/2005/8/layout/list1" loCatId="list" qsTypeId="urn:microsoft.com/office/officeart/2005/8/quickstyle/simple4" qsCatId="simple" csTypeId="urn:microsoft.com/office/officeart/2005/8/colors/accent1_1" csCatId="accent1" phldr="1"/>
      <dgm:spPr/>
      <dgm:t>
        <a:bodyPr/>
        <a:lstStyle/>
        <a:p>
          <a:endParaRPr lang="es-EC"/>
        </a:p>
      </dgm:t>
    </dgm:pt>
    <dgm:pt modelId="{5709C2F7-AD41-425D-9612-82AB6C138AAD}">
      <dgm:prSet phldrT="[Texto]" custT="1"/>
      <dgm:spPr/>
      <dgm:t>
        <a:bodyPr/>
        <a:lstStyle/>
        <a:p>
          <a:r>
            <a:rPr lang="es-EC" sz="2800" dirty="0" smtClean="0"/>
            <a:t>Variables</a:t>
          </a:r>
          <a:endParaRPr lang="es-EC" sz="2800" dirty="0"/>
        </a:p>
      </dgm:t>
    </dgm:pt>
    <dgm:pt modelId="{8B78BA89-CF56-4BC7-B339-2DB159FACFCF}" type="parTrans" cxnId="{49EB9F75-209E-4297-A6FA-22BA90F62640}">
      <dgm:prSet/>
      <dgm:spPr/>
      <dgm:t>
        <a:bodyPr/>
        <a:lstStyle/>
        <a:p>
          <a:endParaRPr lang="es-EC"/>
        </a:p>
      </dgm:t>
    </dgm:pt>
    <dgm:pt modelId="{AEEFD815-4616-41F3-85E0-10542A0F52F6}" type="sibTrans" cxnId="{49EB9F75-209E-4297-A6FA-22BA90F62640}">
      <dgm:prSet/>
      <dgm:spPr/>
      <dgm:t>
        <a:bodyPr/>
        <a:lstStyle/>
        <a:p>
          <a:endParaRPr lang="es-EC"/>
        </a:p>
      </dgm:t>
    </dgm:pt>
    <dgm:pt modelId="{1CB50FF1-5578-4163-9078-B626471265FA}">
      <dgm:prSet phldrT="[Texto]"/>
      <dgm:spPr/>
      <dgm:t>
        <a:bodyPr/>
        <a:lstStyle/>
        <a:p>
          <a:r>
            <a:rPr lang="es-EC" dirty="0" smtClean="0"/>
            <a:t>Sirven para representar y manejar datos y siempre debe identificarse como variable los datos a introducir y los datos que dependa de un cálculo.</a:t>
          </a:r>
          <a:endParaRPr lang="es-EC" dirty="0"/>
        </a:p>
      </dgm:t>
    </dgm:pt>
    <dgm:pt modelId="{5D181999-17A0-4BF1-B25D-E801AE2F4607}" type="parTrans" cxnId="{02FC5663-A648-4755-BDA5-1536B70F71EE}">
      <dgm:prSet/>
      <dgm:spPr/>
      <dgm:t>
        <a:bodyPr/>
        <a:lstStyle/>
        <a:p>
          <a:endParaRPr lang="es-EC"/>
        </a:p>
      </dgm:t>
    </dgm:pt>
    <dgm:pt modelId="{E3A98463-545C-45E1-A7BE-67270866D7A3}" type="sibTrans" cxnId="{02FC5663-A648-4755-BDA5-1536B70F71EE}">
      <dgm:prSet/>
      <dgm:spPr/>
      <dgm:t>
        <a:bodyPr/>
        <a:lstStyle/>
        <a:p>
          <a:endParaRPr lang="es-EC"/>
        </a:p>
      </dgm:t>
    </dgm:pt>
    <dgm:pt modelId="{A2E4EB55-414C-40D4-ADE8-43FCE67C6A6E}">
      <dgm:prSet phldrT="[Texto]"/>
      <dgm:spPr/>
      <dgm:t>
        <a:bodyPr/>
        <a:lstStyle/>
        <a:p>
          <a:r>
            <a:rPr lang="es-EC" dirty="0" smtClean="0"/>
            <a:t>Características</a:t>
          </a:r>
          <a:endParaRPr lang="es-EC" dirty="0"/>
        </a:p>
      </dgm:t>
    </dgm:pt>
    <dgm:pt modelId="{87DE0413-E808-4791-A8DC-0BB64ED364E0}" type="parTrans" cxnId="{AD8E5040-2587-4521-9C19-59AF42F7BF1F}">
      <dgm:prSet/>
      <dgm:spPr/>
      <dgm:t>
        <a:bodyPr/>
        <a:lstStyle/>
        <a:p>
          <a:endParaRPr lang="es-EC"/>
        </a:p>
      </dgm:t>
    </dgm:pt>
    <dgm:pt modelId="{1BA63D14-9FA7-454C-B757-E9515B833517}" type="sibTrans" cxnId="{AD8E5040-2587-4521-9C19-59AF42F7BF1F}">
      <dgm:prSet/>
      <dgm:spPr/>
      <dgm:t>
        <a:bodyPr/>
        <a:lstStyle/>
        <a:p>
          <a:endParaRPr lang="es-EC"/>
        </a:p>
      </dgm:t>
    </dgm:pt>
    <dgm:pt modelId="{DFF1E9D2-D8A2-48C0-8EB0-75D574F9FCBD}">
      <dgm:prSet phldrT="[Texto]"/>
      <dgm:spPr/>
      <dgm:t>
        <a:bodyPr/>
        <a:lstStyle/>
        <a:p>
          <a:r>
            <a:rPr lang="es-EC" dirty="0" smtClean="0"/>
            <a:t>Nombre </a:t>
          </a:r>
          <a:r>
            <a:rPr lang="es-EC" dirty="0" smtClean="0">
              <a:latin typeface="Arial" panose="020B0604020202020204" pitchFamily="34" charset="0"/>
              <a:cs typeface="Arial" panose="020B0604020202020204" pitchFamily="34" charset="0"/>
            </a:rPr>
            <a:t>→ </a:t>
          </a:r>
          <a:r>
            <a:rPr lang="es-EC" dirty="0" smtClean="0"/>
            <a:t>Puede utilizar combinación de </a:t>
          </a:r>
          <a:r>
            <a:rPr lang="es-EC" dirty="0" err="1" smtClean="0"/>
            <a:t>mayús</a:t>
          </a:r>
          <a:r>
            <a:rPr lang="es-EC" dirty="0" smtClean="0"/>
            <a:t>. y </a:t>
          </a:r>
          <a:r>
            <a:rPr lang="es-EC" dirty="0" err="1" smtClean="0"/>
            <a:t>minús</a:t>
          </a:r>
          <a:r>
            <a:rPr lang="es-EC" dirty="0" smtClean="0"/>
            <a:t>., dígitos y el símbolo de subrayado. Debe iniciar con una letra. Su longitud no debe pasar de 20 caracteres. No debe ser una palabra </a:t>
          </a:r>
          <a:r>
            <a:rPr lang="es-EC" dirty="0" err="1" smtClean="0"/>
            <a:t>reserevada</a:t>
          </a:r>
          <a:r>
            <a:rPr lang="es-EC" dirty="0" smtClean="0"/>
            <a:t> (</a:t>
          </a:r>
          <a:r>
            <a:rPr lang="es-EC" dirty="0" err="1" smtClean="0"/>
            <a:t>if</a:t>
          </a:r>
          <a:r>
            <a:rPr lang="es-EC" dirty="0" smtClean="0"/>
            <a:t>, </a:t>
          </a:r>
          <a:r>
            <a:rPr lang="es-EC" dirty="0" err="1" smtClean="0"/>
            <a:t>else</a:t>
          </a:r>
          <a:r>
            <a:rPr lang="es-EC" dirty="0" smtClean="0"/>
            <a:t>, </a:t>
          </a:r>
          <a:r>
            <a:rPr lang="es-EC" dirty="0" err="1" smtClean="0"/>
            <a:t>while</a:t>
          </a:r>
          <a:r>
            <a:rPr lang="es-EC" dirty="0" smtClean="0"/>
            <a:t>…) </a:t>
          </a:r>
          <a:r>
            <a:rPr lang="es-EC" b="1" dirty="0" smtClean="0"/>
            <a:t>Deben definirse de tal manera que indiquen lo que están representando </a:t>
          </a:r>
          <a:r>
            <a:rPr lang="es-EC" b="0" dirty="0" smtClean="0"/>
            <a:t>(datos, métodos, clases, objetos). Utilizar el estilo </a:t>
          </a:r>
          <a:r>
            <a:rPr lang="es-EC" b="1" dirty="0" err="1" smtClean="0">
              <a:hlinkClick xmlns:r="http://schemas.openxmlformats.org/officeDocument/2006/relationships" r:id="rId1"/>
            </a:rPr>
            <a:t>CamelCase</a:t>
          </a:r>
          <a:r>
            <a:rPr lang="es-EC" b="1" dirty="0" smtClean="0"/>
            <a:t> </a:t>
          </a:r>
          <a:r>
            <a:rPr lang="es-EC" b="0" dirty="0" smtClean="0"/>
            <a:t>en</a:t>
          </a:r>
          <a:r>
            <a:rPr lang="es-EC" b="1" dirty="0" smtClean="0"/>
            <a:t> </a:t>
          </a:r>
          <a:r>
            <a:rPr lang="es-EC" b="0" dirty="0" smtClean="0"/>
            <a:t>nombres de clases (*), variables, objetos, métodos.</a:t>
          </a:r>
          <a:endParaRPr lang="es-EC" b="1" dirty="0"/>
        </a:p>
      </dgm:t>
    </dgm:pt>
    <dgm:pt modelId="{DA45E16F-2B9A-405E-A2D3-E92B627F314A}" type="parTrans" cxnId="{B45AF58C-0D55-42F3-A4E0-893762E8FD56}">
      <dgm:prSet/>
      <dgm:spPr/>
      <dgm:t>
        <a:bodyPr/>
        <a:lstStyle/>
        <a:p>
          <a:endParaRPr lang="es-EC"/>
        </a:p>
      </dgm:t>
    </dgm:pt>
    <dgm:pt modelId="{AEA4E3F1-759D-4EEC-AC2A-D9A46A433574}" type="sibTrans" cxnId="{B45AF58C-0D55-42F3-A4E0-893762E8FD56}">
      <dgm:prSet/>
      <dgm:spPr/>
      <dgm:t>
        <a:bodyPr/>
        <a:lstStyle/>
        <a:p>
          <a:endParaRPr lang="es-EC"/>
        </a:p>
      </dgm:t>
    </dgm:pt>
    <dgm:pt modelId="{FB5C1767-2624-49F7-959A-AB6D46B21AD2}">
      <dgm:prSet phldrT="[Texto]"/>
      <dgm:spPr/>
      <dgm:t>
        <a:bodyPr/>
        <a:lstStyle/>
        <a:p>
          <a:r>
            <a:rPr lang="es-EC" b="0" dirty="0" smtClean="0"/>
            <a:t>Contenido </a:t>
          </a:r>
          <a:r>
            <a:rPr lang="es-EC" dirty="0" smtClean="0">
              <a:latin typeface="Arial" panose="020B0604020202020204" pitchFamily="34" charset="0"/>
              <a:cs typeface="Arial" panose="020B0604020202020204" pitchFamily="34" charset="0"/>
            </a:rPr>
            <a:t>→</a:t>
          </a:r>
          <a:r>
            <a:rPr lang="es-EC" b="0" dirty="0" smtClean="0"/>
            <a:t> Cada variable es como una casilla donde se almacena el valor.</a:t>
          </a:r>
          <a:endParaRPr lang="es-EC" b="0" dirty="0"/>
        </a:p>
      </dgm:t>
    </dgm:pt>
    <dgm:pt modelId="{24B830F6-18F1-497B-9248-774D6A0820B9}" type="parTrans" cxnId="{975EBADD-75EC-4C2F-AF42-BCA2FD08EDFE}">
      <dgm:prSet/>
      <dgm:spPr/>
      <dgm:t>
        <a:bodyPr/>
        <a:lstStyle/>
        <a:p>
          <a:endParaRPr lang="es-EC"/>
        </a:p>
      </dgm:t>
    </dgm:pt>
    <dgm:pt modelId="{EA44A68A-B688-4975-983B-99F46670F40A}" type="sibTrans" cxnId="{975EBADD-75EC-4C2F-AF42-BCA2FD08EDFE}">
      <dgm:prSet/>
      <dgm:spPr/>
      <dgm:t>
        <a:bodyPr/>
        <a:lstStyle/>
        <a:p>
          <a:endParaRPr lang="es-EC"/>
        </a:p>
      </dgm:t>
    </dgm:pt>
    <dgm:pt modelId="{314219B1-C679-433F-B450-DA402BBADC39}">
      <dgm:prSet phldrT="[Texto]"/>
      <dgm:spPr/>
      <dgm:t>
        <a:bodyPr/>
        <a:lstStyle/>
        <a:p>
          <a:r>
            <a:rPr lang="es-EC" b="0" dirty="0" smtClean="0"/>
            <a:t>Tipo de dato </a:t>
          </a:r>
          <a:r>
            <a:rPr lang="es-EC" dirty="0" smtClean="0">
              <a:latin typeface="Arial" panose="020B0604020202020204" pitchFamily="34" charset="0"/>
              <a:cs typeface="Arial" panose="020B0604020202020204" pitchFamily="34" charset="0"/>
            </a:rPr>
            <a:t>→ </a:t>
          </a:r>
          <a:r>
            <a:rPr lang="es-EC" b="0" dirty="0" smtClean="0"/>
            <a:t>Debe estar asociada a un tipo de dato entero, real, cadena, etc.</a:t>
          </a:r>
          <a:endParaRPr lang="es-EC" b="0" dirty="0"/>
        </a:p>
      </dgm:t>
    </dgm:pt>
    <dgm:pt modelId="{ABFAE415-B136-4E4E-80AE-AA6BD73D4267}" type="parTrans" cxnId="{B8AFA55F-90FB-4512-9CF9-062305DDD757}">
      <dgm:prSet/>
      <dgm:spPr/>
      <dgm:t>
        <a:bodyPr/>
        <a:lstStyle/>
        <a:p>
          <a:endParaRPr lang="es-EC"/>
        </a:p>
      </dgm:t>
    </dgm:pt>
    <dgm:pt modelId="{D49B6E55-B4B8-4752-AEE2-67FE3F388A2C}" type="sibTrans" cxnId="{B8AFA55F-90FB-4512-9CF9-062305DDD757}">
      <dgm:prSet/>
      <dgm:spPr/>
      <dgm:t>
        <a:bodyPr/>
        <a:lstStyle/>
        <a:p>
          <a:endParaRPr lang="es-EC"/>
        </a:p>
      </dgm:t>
    </dgm:pt>
    <dgm:pt modelId="{2F37C543-DCEB-4CB8-9DE8-8C09A7A3433B}">
      <dgm:prSet phldrT="[Texto]" custT="1"/>
      <dgm:spPr/>
      <dgm:t>
        <a:bodyPr/>
        <a:lstStyle/>
        <a:p>
          <a:r>
            <a:rPr lang="es-EC" sz="2000" dirty="0" smtClean="0"/>
            <a:t>Son valores específicos, en consecuencia invariables. </a:t>
          </a:r>
          <a:endParaRPr lang="es-EC" sz="2000" dirty="0"/>
        </a:p>
      </dgm:t>
    </dgm:pt>
    <dgm:pt modelId="{BC7135DA-4143-4BA9-B3B9-0AE5B110B417}" type="parTrans" cxnId="{CF2E590F-018B-42D4-9192-605C5EA68CB5}">
      <dgm:prSet/>
      <dgm:spPr/>
      <dgm:t>
        <a:bodyPr/>
        <a:lstStyle/>
        <a:p>
          <a:endParaRPr lang="es-EC"/>
        </a:p>
      </dgm:t>
    </dgm:pt>
    <dgm:pt modelId="{EF6408E9-5338-4A30-8727-4BF914BEF42F}" type="sibTrans" cxnId="{CF2E590F-018B-42D4-9192-605C5EA68CB5}">
      <dgm:prSet/>
      <dgm:spPr/>
      <dgm:t>
        <a:bodyPr/>
        <a:lstStyle/>
        <a:p>
          <a:endParaRPr lang="es-EC"/>
        </a:p>
      </dgm:t>
    </dgm:pt>
    <dgm:pt modelId="{00B3CF48-80B8-4471-9295-BC3614F0401A}">
      <dgm:prSet phldrT="[Texto]" custT="1"/>
      <dgm:spPr/>
      <dgm:t>
        <a:bodyPr/>
        <a:lstStyle/>
        <a:p>
          <a:r>
            <a:rPr lang="es-EC" sz="2000" dirty="0" smtClean="0"/>
            <a:t>Su identificador se escribe con letras mayúsculas.</a:t>
          </a:r>
          <a:endParaRPr lang="es-EC" sz="2000" dirty="0"/>
        </a:p>
      </dgm:t>
    </dgm:pt>
    <dgm:pt modelId="{02B5D94C-CF24-414E-94E7-74B7D63485DF}" type="parTrans" cxnId="{D4EFB9CE-C838-45A0-90B9-CCE6F9F21471}">
      <dgm:prSet/>
      <dgm:spPr/>
      <dgm:t>
        <a:bodyPr/>
        <a:lstStyle/>
        <a:p>
          <a:endParaRPr lang="es-EC"/>
        </a:p>
      </dgm:t>
    </dgm:pt>
    <dgm:pt modelId="{EC0A40C0-AC57-4213-8BDF-B431E28545B2}" type="sibTrans" cxnId="{D4EFB9CE-C838-45A0-90B9-CCE6F9F21471}">
      <dgm:prSet/>
      <dgm:spPr/>
      <dgm:t>
        <a:bodyPr/>
        <a:lstStyle/>
        <a:p>
          <a:endParaRPr lang="es-EC"/>
        </a:p>
      </dgm:t>
    </dgm:pt>
    <dgm:pt modelId="{7B3D8A00-34E6-4E1A-9FBE-3A87473770C4}">
      <dgm:prSet phldrT="[Texto]" custT="1"/>
      <dgm:spPr/>
      <dgm:t>
        <a:bodyPr/>
        <a:lstStyle/>
        <a:p>
          <a:r>
            <a:rPr lang="es-EC" sz="2800" dirty="0" smtClean="0"/>
            <a:t>Constantes</a:t>
          </a:r>
          <a:endParaRPr lang="es-EC" sz="2800" dirty="0"/>
        </a:p>
      </dgm:t>
    </dgm:pt>
    <dgm:pt modelId="{1D72AEFD-6E4D-4C78-A455-08AB4DD36F47}" type="sibTrans" cxnId="{B7309A75-B0E8-4C79-B538-5A31D14CB9A9}">
      <dgm:prSet/>
      <dgm:spPr/>
      <dgm:t>
        <a:bodyPr/>
        <a:lstStyle/>
        <a:p>
          <a:endParaRPr lang="es-EC"/>
        </a:p>
      </dgm:t>
    </dgm:pt>
    <dgm:pt modelId="{7ED1D1D1-0CAC-42F8-8B70-BF8FBE221425}" type="parTrans" cxnId="{B7309A75-B0E8-4C79-B538-5A31D14CB9A9}">
      <dgm:prSet/>
      <dgm:spPr/>
      <dgm:t>
        <a:bodyPr/>
        <a:lstStyle/>
        <a:p>
          <a:endParaRPr lang="es-EC"/>
        </a:p>
      </dgm:t>
    </dgm:pt>
    <dgm:pt modelId="{8E3B4138-0445-44EB-A7F6-3F43D07E473E}" type="pres">
      <dgm:prSet presAssocID="{9875D77E-70A5-4B0A-80B0-FDB099E92480}" presName="linear" presStyleCnt="0">
        <dgm:presLayoutVars>
          <dgm:dir/>
          <dgm:animLvl val="lvl"/>
          <dgm:resizeHandles val="exact"/>
        </dgm:presLayoutVars>
      </dgm:prSet>
      <dgm:spPr/>
      <dgm:t>
        <a:bodyPr/>
        <a:lstStyle/>
        <a:p>
          <a:endParaRPr lang="es-EC"/>
        </a:p>
      </dgm:t>
    </dgm:pt>
    <dgm:pt modelId="{3FF6206D-1B9E-4F8D-8AC2-50338BFA628F}" type="pres">
      <dgm:prSet presAssocID="{5709C2F7-AD41-425D-9612-82AB6C138AAD}" presName="parentLin" presStyleCnt="0"/>
      <dgm:spPr/>
    </dgm:pt>
    <dgm:pt modelId="{A8C3E2E0-4C07-49AA-A130-491B11F638D3}" type="pres">
      <dgm:prSet presAssocID="{5709C2F7-AD41-425D-9612-82AB6C138AAD}" presName="parentLeftMargin" presStyleLbl="node1" presStyleIdx="0" presStyleCnt="2"/>
      <dgm:spPr/>
      <dgm:t>
        <a:bodyPr/>
        <a:lstStyle/>
        <a:p>
          <a:endParaRPr lang="es-EC"/>
        </a:p>
      </dgm:t>
    </dgm:pt>
    <dgm:pt modelId="{CFE17F13-30A5-4AF1-9C0D-5BD043100223}" type="pres">
      <dgm:prSet presAssocID="{5709C2F7-AD41-425D-9612-82AB6C138AAD}" presName="parentText" presStyleLbl="node1" presStyleIdx="0" presStyleCnt="2">
        <dgm:presLayoutVars>
          <dgm:chMax val="0"/>
          <dgm:bulletEnabled val="1"/>
        </dgm:presLayoutVars>
      </dgm:prSet>
      <dgm:spPr/>
      <dgm:t>
        <a:bodyPr/>
        <a:lstStyle/>
        <a:p>
          <a:endParaRPr lang="es-EC"/>
        </a:p>
      </dgm:t>
    </dgm:pt>
    <dgm:pt modelId="{73443E39-CA68-4016-B27B-9C566B65B5CE}" type="pres">
      <dgm:prSet presAssocID="{5709C2F7-AD41-425D-9612-82AB6C138AAD}" presName="negativeSpace" presStyleCnt="0"/>
      <dgm:spPr/>
    </dgm:pt>
    <dgm:pt modelId="{6AF4E72B-B9D4-4D30-AD31-DF660C00B41F}" type="pres">
      <dgm:prSet presAssocID="{5709C2F7-AD41-425D-9612-82AB6C138AAD}" presName="childText" presStyleLbl="conFgAcc1" presStyleIdx="0" presStyleCnt="2">
        <dgm:presLayoutVars>
          <dgm:bulletEnabled val="1"/>
        </dgm:presLayoutVars>
      </dgm:prSet>
      <dgm:spPr/>
      <dgm:t>
        <a:bodyPr/>
        <a:lstStyle/>
        <a:p>
          <a:endParaRPr lang="es-EC"/>
        </a:p>
      </dgm:t>
    </dgm:pt>
    <dgm:pt modelId="{5B86C49C-A2F1-4372-9BFD-154FAF3B63F6}" type="pres">
      <dgm:prSet presAssocID="{AEEFD815-4616-41F3-85E0-10542A0F52F6}" presName="spaceBetweenRectangles" presStyleCnt="0"/>
      <dgm:spPr/>
    </dgm:pt>
    <dgm:pt modelId="{0428FC02-F95A-4BBD-9530-2F4EC0676CC3}" type="pres">
      <dgm:prSet presAssocID="{7B3D8A00-34E6-4E1A-9FBE-3A87473770C4}" presName="parentLin" presStyleCnt="0"/>
      <dgm:spPr/>
    </dgm:pt>
    <dgm:pt modelId="{6684CC13-66D6-4BA1-90FD-57D2CB82A83F}" type="pres">
      <dgm:prSet presAssocID="{7B3D8A00-34E6-4E1A-9FBE-3A87473770C4}" presName="parentLeftMargin" presStyleLbl="node1" presStyleIdx="0" presStyleCnt="2"/>
      <dgm:spPr/>
      <dgm:t>
        <a:bodyPr/>
        <a:lstStyle/>
        <a:p>
          <a:endParaRPr lang="es-EC"/>
        </a:p>
      </dgm:t>
    </dgm:pt>
    <dgm:pt modelId="{A8509604-4729-4467-945C-3E0F5DC42D73}" type="pres">
      <dgm:prSet presAssocID="{7B3D8A00-34E6-4E1A-9FBE-3A87473770C4}" presName="parentText" presStyleLbl="node1" presStyleIdx="1" presStyleCnt="2">
        <dgm:presLayoutVars>
          <dgm:chMax val="0"/>
          <dgm:bulletEnabled val="1"/>
        </dgm:presLayoutVars>
      </dgm:prSet>
      <dgm:spPr/>
      <dgm:t>
        <a:bodyPr/>
        <a:lstStyle/>
        <a:p>
          <a:endParaRPr lang="es-EC"/>
        </a:p>
      </dgm:t>
    </dgm:pt>
    <dgm:pt modelId="{61D398E4-DD30-44F6-93CF-7F5C4EB1BF30}" type="pres">
      <dgm:prSet presAssocID="{7B3D8A00-34E6-4E1A-9FBE-3A87473770C4}" presName="negativeSpace" presStyleCnt="0"/>
      <dgm:spPr/>
    </dgm:pt>
    <dgm:pt modelId="{1416B48A-D90E-49D9-8CCD-C00D8D75C559}" type="pres">
      <dgm:prSet presAssocID="{7B3D8A00-34E6-4E1A-9FBE-3A87473770C4}" presName="childText" presStyleLbl="conFgAcc1" presStyleIdx="1" presStyleCnt="2">
        <dgm:presLayoutVars>
          <dgm:bulletEnabled val="1"/>
        </dgm:presLayoutVars>
      </dgm:prSet>
      <dgm:spPr/>
      <dgm:t>
        <a:bodyPr/>
        <a:lstStyle/>
        <a:p>
          <a:endParaRPr lang="es-EC"/>
        </a:p>
      </dgm:t>
    </dgm:pt>
  </dgm:ptLst>
  <dgm:cxnLst>
    <dgm:cxn modelId="{C9B72AE6-EB66-4BDE-B237-D2AAA5DA8811}" type="presOf" srcId="{DFF1E9D2-D8A2-48C0-8EB0-75D574F9FCBD}" destId="{6AF4E72B-B9D4-4D30-AD31-DF660C00B41F}" srcOrd="0" destOrd="2" presId="urn:microsoft.com/office/officeart/2005/8/layout/list1"/>
    <dgm:cxn modelId="{76F1EF4B-BC70-41A3-9E97-20F4E569A7AF}" type="presOf" srcId="{7B3D8A00-34E6-4E1A-9FBE-3A87473770C4}" destId="{A8509604-4729-4467-945C-3E0F5DC42D73}" srcOrd="1" destOrd="0" presId="urn:microsoft.com/office/officeart/2005/8/layout/list1"/>
    <dgm:cxn modelId="{975EBADD-75EC-4C2F-AF42-BCA2FD08EDFE}" srcId="{A2E4EB55-414C-40D4-ADE8-43FCE67C6A6E}" destId="{FB5C1767-2624-49F7-959A-AB6D46B21AD2}" srcOrd="1" destOrd="0" parTransId="{24B830F6-18F1-497B-9248-774D6A0820B9}" sibTransId="{EA44A68A-B688-4975-983B-99F46670F40A}"/>
    <dgm:cxn modelId="{79B8A000-BE8B-4FB8-9CB2-0E17BD862BDD}" type="presOf" srcId="{5709C2F7-AD41-425D-9612-82AB6C138AAD}" destId="{A8C3E2E0-4C07-49AA-A130-491B11F638D3}" srcOrd="0" destOrd="0" presId="urn:microsoft.com/office/officeart/2005/8/layout/list1"/>
    <dgm:cxn modelId="{F91C705C-D733-4508-8394-CA31BB4F1049}" type="presOf" srcId="{9875D77E-70A5-4B0A-80B0-FDB099E92480}" destId="{8E3B4138-0445-44EB-A7F6-3F43D07E473E}" srcOrd="0" destOrd="0" presId="urn:microsoft.com/office/officeart/2005/8/layout/list1"/>
    <dgm:cxn modelId="{0A08EA8E-206E-41C2-8AE7-2F3D1EC6E7E6}" type="presOf" srcId="{7B3D8A00-34E6-4E1A-9FBE-3A87473770C4}" destId="{6684CC13-66D6-4BA1-90FD-57D2CB82A83F}" srcOrd="0" destOrd="0" presId="urn:microsoft.com/office/officeart/2005/8/layout/list1"/>
    <dgm:cxn modelId="{D6EDD4D5-D14A-4512-BE88-900544B36CF7}" type="presOf" srcId="{314219B1-C679-433F-B450-DA402BBADC39}" destId="{6AF4E72B-B9D4-4D30-AD31-DF660C00B41F}" srcOrd="0" destOrd="4" presId="urn:microsoft.com/office/officeart/2005/8/layout/list1"/>
    <dgm:cxn modelId="{2A06508F-6C0B-489B-A441-809B51473519}" type="presOf" srcId="{1CB50FF1-5578-4163-9078-B626471265FA}" destId="{6AF4E72B-B9D4-4D30-AD31-DF660C00B41F}" srcOrd="0" destOrd="0" presId="urn:microsoft.com/office/officeart/2005/8/layout/list1"/>
    <dgm:cxn modelId="{02FC5663-A648-4755-BDA5-1536B70F71EE}" srcId="{5709C2F7-AD41-425D-9612-82AB6C138AAD}" destId="{1CB50FF1-5578-4163-9078-B626471265FA}" srcOrd="0" destOrd="0" parTransId="{5D181999-17A0-4BF1-B25D-E801AE2F4607}" sibTransId="{E3A98463-545C-45E1-A7BE-67270866D7A3}"/>
    <dgm:cxn modelId="{26D29225-FF45-4D3D-B548-FD8B3FE1A868}" type="presOf" srcId="{00B3CF48-80B8-4471-9295-BC3614F0401A}" destId="{1416B48A-D90E-49D9-8CCD-C00D8D75C559}" srcOrd="0" destOrd="1" presId="urn:microsoft.com/office/officeart/2005/8/layout/list1"/>
    <dgm:cxn modelId="{B8AFA55F-90FB-4512-9CF9-062305DDD757}" srcId="{A2E4EB55-414C-40D4-ADE8-43FCE67C6A6E}" destId="{314219B1-C679-433F-B450-DA402BBADC39}" srcOrd="2" destOrd="0" parTransId="{ABFAE415-B136-4E4E-80AE-AA6BD73D4267}" sibTransId="{D49B6E55-B4B8-4752-AEE2-67FE3F388A2C}"/>
    <dgm:cxn modelId="{E8339859-52A5-46EE-BF47-AF1BA1B1CCA8}" type="presOf" srcId="{5709C2F7-AD41-425D-9612-82AB6C138AAD}" destId="{CFE17F13-30A5-4AF1-9C0D-5BD043100223}" srcOrd="1" destOrd="0" presId="urn:microsoft.com/office/officeart/2005/8/layout/list1"/>
    <dgm:cxn modelId="{49EB9F75-209E-4297-A6FA-22BA90F62640}" srcId="{9875D77E-70A5-4B0A-80B0-FDB099E92480}" destId="{5709C2F7-AD41-425D-9612-82AB6C138AAD}" srcOrd="0" destOrd="0" parTransId="{8B78BA89-CF56-4BC7-B339-2DB159FACFCF}" sibTransId="{AEEFD815-4616-41F3-85E0-10542A0F52F6}"/>
    <dgm:cxn modelId="{628A3F2D-4F12-4960-8DB4-5B1A02D0DB8D}" type="presOf" srcId="{FB5C1767-2624-49F7-959A-AB6D46B21AD2}" destId="{6AF4E72B-B9D4-4D30-AD31-DF660C00B41F}" srcOrd="0" destOrd="3" presId="urn:microsoft.com/office/officeart/2005/8/layout/list1"/>
    <dgm:cxn modelId="{B45AF58C-0D55-42F3-A4E0-893762E8FD56}" srcId="{A2E4EB55-414C-40D4-ADE8-43FCE67C6A6E}" destId="{DFF1E9D2-D8A2-48C0-8EB0-75D574F9FCBD}" srcOrd="0" destOrd="0" parTransId="{DA45E16F-2B9A-405E-A2D3-E92B627F314A}" sibTransId="{AEA4E3F1-759D-4EEC-AC2A-D9A46A433574}"/>
    <dgm:cxn modelId="{06D3E277-32D5-4BF0-8591-32DD8EAF0CCA}" type="presOf" srcId="{2F37C543-DCEB-4CB8-9DE8-8C09A7A3433B}" destId="{1416B48A-D90E-49D9-8CCD-C00D8D75C559}" srcOrd="0" destOrd="0" presId="urn:microsoft.com/office/officeart/2005/8/layout/list1"/>
    <dgm:cxn modelId="{AD8E5040-2587-4521-9C19-59AF42F7BF1F}" srcId="{5709C2F7-AD41-425D-9612-82AB6C138AAD}" destId="{A2E4EB55-414C-40D4-ADE8-43FCE67C6A6E}" srcOrd="1" destOrd="0" parTransId="{87DE0413-E808-4791-A8DC-0BB64ED364E0}" sibTransId="{1BA63D14-9FA7-454C-B757-E9515B833517}"/>
    <dgm:cxn modelId="{A6D6EF51-F645-489F-AE14-5808CBBA8B06}" type="presOf" srcId="{A2E4EB55-414C-40D4-ADE8-43FCE67C6A6E}" destId="{6AF4E72B-B9D4-4D30-AD31-DF660C00B41F}" srcOrd="0" destOrd="1" presId="urn:microsoft.com/office/officeart/2005/8/layout/list1"/>
    <dgm:cxn modelId="{D4EFB9CE-C838-45A0-90B9-CCE6F9F21471}" srcId="{7B3D8A00-34E6-4E1A-9FBE-3A87473770C4}" destId="{00B3CF48-80B8-4471-9295-BC3614F0401A}" srcOrd="1" destOrd="0" parTransId="{02B5D94C-CF24-414E-94E7-74B7D63485DF}" sibTransId="{EC0A40C0-AC57-4213-8BDF-B431E28545B2}"/>
    <dgm:cxn modelId="{B7309A75-B0E8-4C79-B538-5A31D14CB9A9}" srcId="{9875D77E-70A5-4B0A-80B0-FDB099E92480}" destId="{7B3D8A00-34E6-4E1A-9FBE-3A87473770C4}" srcOrd="1" destOrd="0" parTransId="{7ED1D1D1-0CAC-42F8-8B70-BF8FBE221425}" sibTransId="{1D72AEFD-6E4D-4C78-A455-08AB4DD36F47}"/>
    <dgm:cxn modelId="{CF2E590F-018B-42D4-9192-605C5EA68CB5}" srcId="{7B3D8A00-34E6-4E1A-9FBE-3A87473770C4}" destId="{2F37C543-DCEB-4CB8-9DE8-8C09A7A3433B}" srcOrd="0" destOrd="0" parTransId="{BC7135DA-4143-4BA9-B3B9-0AE5B110B417}" sibTransId="{EF6408E9-5338-4A30-8727-4BF914BEF42F}"/>
    <dgm:cxn modelId="{07DD45EE-25F0-4357-BF18-246723CBAE46}" type="presParOf" srcId="{8E3B4138-0445-44EB-A7F6-3F43D07E473E}" destId="{3FF6206D-1B9E-4F8D-8AC2-50338BFA628F}" srcOrd="0" destOrd="0" presId="urn:microsoft.com/office/officeart/2005/8/layout/list1"/>
    <dgm:cxn modelId="{645AAAD0-1003-4644-BABF-4CDBD7F54BCA}" type="presParOf" srcId="{3FF6206D-1B9E-4F8D-8AC2-50338BFA628F}" destId="{A8C3E2E0-4C07-49AA-A130-491B11F638D3}" srcOrd="0" destOrd="0" presId="urn:microsoft.com/office/officeart/2005/8/layout/list1"/>
    <dgm:cxn modelId="{E44FCFEE-B735-4A80-A2F8-17B94B74E8DD}" type="presParOf" srcId="{3FF6206D-1B9E-4F8D-8AC2-50338BFA628F}" destId="{CFE17F13-30A5-4AF1-9C0D-5BD043100223}" srcOrd="1" destOrd="0" presId="urn:microsoft.com/office/officeart/2005/8/layout/list1"/>
    <dgm:cxn modelId="{A84D656A-5C05-4D95-AB66-ADE1DB911EA3}" type="presParOf" srcId="{8E3B4138-0445-44EB-A7F6-3F43D07E473E}" destId="{73443E39-CA68-4016-B27B-9C566B65B5CE}" srcOrd="1" destOrd="0" presId="urn:microsoft.com/office/officeart/2005/8/layout/list1"/>
    <dgm:cxn modelId="{5B324D07-9C80-40AD-8D1A-ACA22F82ECDC}" type="presParOf" srcId="{8E3B4138-0445-44EB-A7F6-3F43D07E473E}" destId="{6AF4E72B-B9D4-4D30-AD31-DF660C00B41F}" srcOrd="2" destOrd="0" presId="urn:microsoft.com/office/officeart/2005/8/layout/list1"/>
    <dgm:cxn modelId="{6231ABA7-8DE1-4470-A175-B191577B54A5}" type="presParOf" srcId="{8E3B4138-0445-44EB-A7F6-3F43D07E473E}" destId="{5B86C49C-A2F1-4372-9BFD-154FAF3B63F6}" srcOrd="3" destOrd="0" presId="urn:microsoft.com/office/officeart/2005/8/layout/list1"/>
    <dgm:cxn modelId="{A3689DC0-E7CB-4BEE-AE51-1D9CA7033B8D}" type="presParOf" srcId="{8E3B4138-0445-44EB-A7F6-3F43D07E473E}" destId="{0428FC02-F95A-4BBD-9530-2F4EC0676CC3}" srcOrd="4" destOrd="0" presId="urn:microsoft.com/office/officeart/2005/8/layout/list1"/>
    <dgm:cxn modelId="{7C069EF1-AAD5-40B2-90F1-BEE440112F50}" type="presParOf" srcId="{0428FC02-F95A-4BBD-9530-2F4EC0676CC3}" destId="{6684CC13-66D6-4BA1-90FD-57D2CB82A83F}" srcOrd="0" destOrd="0" presId="urn:microsoft.com/office/officeart/2005/8/layout/list1"/>
    <dgm:cxn modelId="{07391A6E-BF53-4D44-98AA-5DD546CD701E}" type="presParOf" srcId="{0428FC02-F95A-4BBD-9530-2F4EC0676CC3}" destId="{A8509604-4729-4467-945C-3E0F5DC42D73}" srcOrd="1" destOrd="0" presId="urn:microsoft.com/office/officeart/2005/8/layout/list1"/>
    <dgm:cxn modelId="{BD72856E-A263-43A9-8319-C259E5A02ED1}" type="presParOf" srcId="{8E3B4138-0445-44EB-A7F6-3F43D07E473E}" destId="{61D398E4-DD30-44F6-93CF-7F5C4EB1BF30}" srcOrd="5" destOrd="0" presId="urn:microsoft.com/office/officeart/2005/8/layout/list1"/>
    <dgm:cxn modelId="{1D02CAA4-2668-42CA-96AF-41CC9F0281D7}" type="presParOf" srcId="{8E3B4138-0445-44EB-A7F6-3F43D07E473E}" destId="{1416B48A-D90E-49D9-8CCD-C00D8D75C55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0A4A42-258C-4274-9BE2-DDB9630A557C}"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s-EC"/>
        </a:p>
      </dgm:t>
    </dgm:pt>
    <dgm:pt modelId="{AFB2D0B7-F4CF-44E2-8139-DFCEA5CDF6DF}">
      <dgm:prSet phldrT="[Texto]"/>
      <dgm:spPr/>
      <dgm:t>
        <a:bodyPr/>
        <a:lstStyle/>
        <a:p>
          <a:r>
            <a:rPr lang="es-EC" dirty="0" smtClean="0"/>
            <a:t>PSEUDOCÓDIGO</a:t>
          </a:r>
          <a:endParaRPr lang="es-EC" dirty="0"/>
        </a:p>
      </dgm:t>
    </dgm:pt>
    <dgm:pt modelId="{1E93C31D-6140-4E75-975C-4B83822819FC}" type="parTrans" cxnId="{9D79D22E-E5FB-4B3A-959A-58C84E5532B1}">
      <dgm:prSet/>
      <dgm:spPr/>
      <dgm:t>
        <a:bodyPr/>
        <a:lstStyle/>
        <a:p>
          <a:endParaRPr lang="es-EC"/>
        </a:p>
      </dgm:t>
    </dgm:pt>
    <dgm:pt modelId="{5F8818F2-52B4-4A4D-BB20-4AAA53416BC5}" type="sibTrans" cxnId="{9D79D22E-E5FB-4B3A-959A-58C84E5532B1}">
      <dgm:prSet/>
      <dgm:spPr/>
      <dgm:t>
        <a:bodyPr/>
        <a:lstStyle/>
        <a:p>
          <a:endParaRPr lang="es-EC"/>
        </a:p>
      </dgm:t>
    </dgm:pt>
    <dgm:pt modelId="{955949B9-3EB5-4918-A3C6-8BEBADBFBF9E}">
      <dgm:prSet phldrT="[Texto]"/>
      <dgm:spPr/>
      <dgm:t>
        <a:bodyPr/>
        <a:lstStyle/>
        <a:p>
          <a:r>
            <a:rPr lang="es-EC" dirty="0" smtClean="0"/>
            <a:t>JAVA</a:t>
          </a:r>
          <a:endParaRPr lang="es-EC" dirty="0"/>
        </a:p>
      </dgm:t>
    </dgm:pt>
    <dgm:pt modelId="{0DAC07D7-2E7A-416F-82C4-2DAA8C9C6AEC}" type="parTrans" cxnId="{DFBCB737-A7E6-41E0-A0D9-1AA9A7A552D6}">
      <dgm:prSet/>
      <dgm:spPr/>
      <dgm:t>
        <a:bodyPr/>
        <a:lstStyle/>
        <a:p>
          <a:endParaRPr lang="es-EC"/>
        </a:p>
      </dgm:t>
    </dgm:pt>
    <dgm:pt modelId="{26FEAFBC-80D4-43DD-A54F-7EDC8BD26553}" type="sibTrans" cxnId="{DFBCB737-A7E6-41E0-A0D9-1AA9A7A552D6}">
      <dgm:prSet/>
      <dgm:spPr/>
      <dgm:t>
        <a:bodyPr/>
        <a:lstStyle/>
        <a:p>
          <a:endParaRPr lang="es-EC"/>
        </a:p>
      </dgm:t>
    </dgm:pt>
    <dgm:pt modelId="{523D5330-5ED5-4938-B77D-75C714A12DF1}">
      <dgm:prSet phldrT="[Texto]"/>
      <dgm:spPr/>
      <dgm:t>
        <a:bodyPr/>
        <a:lstStyle/>
        <a:p>
          <a:r>
            <a:rPr lang="es-EC" b="0" cap="none" spc="0" dirty="0" err="1" smtClean="0">
              <a:ln w="0"/>
              <a:solidFill>
                <a:schemeClr val="tx1"/>
              </a:solidFill>
              <a:effectLst>
                <a:outerShdw blurRad="38100" dist="19050" dir="2700000" algn="tl" rotWithShape="0">
                  <a:schemeClr val="dk1">
                    <a:alpha val="40000"/>
                  </a:schemeClr>
                </a:outerShdw>
              </a:effectLst>
            </a:rPr>
            <a:t>NomClase</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nomObj</a:t>
          </a:r>
          <a:r>
            <a:rPr lang="es-EC" b="0" cap="none" spc="0" dirty="0" smtClean="0">
              <a:ln w="0"/>
              <a:solidFill>
                <a:schemeClr val="tx1"/>
              </a:solidFill>
              <a:effectLst>
                <a:outerShdw blurRad="38100" dist="19050" dir="2700000" algn="tl" rotWithShape="0">
                  <a:schemeClr val="dk1">
                    <a:alpha val="40000"/>
                  </a:schemeClr>
                </a:outerShdw>
              </a:effectLst>
            </a:rPr>
            <a:t> = </a:t>
          </a:r>
          <a:r>
            <a:rPr lang="es-EC" b="1" cap="none" spc="0" dirty="0" smtClean="0">
              <a:ln w="0"/>
              <a:solidFill>
                <a:srgbClr val="FFC000"/>
              </a:solidFill>
              <a:effectLst>
                <a:outerShdw blurRad="38100" dist="19050" dir="2700000" algn="tl" rotWithShape="0">
                  <a:schemeClr val="dk1">
                    <a:alpha val="40000"/>
                  </a:schemeClr>
                </a:outerShdw>
              </a:effectLst>
            </a:rPr>
            <a:t>new</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NomClase</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1E1E4E17-AC66-4024-BAFE-11CEA09D3E54}" type="parTrans" cxnId="{2E0EE9AF-071B-47B7-BF14-C4E9248BA294}">
      <dgm:prSet/>
      <dgm:spPr/>
      <dgm:t>
        <a:bodyPr/>
        <a:lstStyle/>
        <a:p>
          <a:endParaRPr lang="es-EC"/>
        </a:p>
      </dgm:t>
    </dgm:pt>
    <dgm:pt modelId="{CDB18084-E139-4BB5-89EC-57E67DECD7F2}" type="sibTrans" cxnId="{2E0EE9AF-071B-47B7-BF14-C4E9248BA294}">
      <dgm:prSet/>
      <dgm:spPr/>
      <dgm:t>
        <a:bodyPr/>
        <a:lstStyle/>
        <a:p>
          <a:endParaRPr lang="es-EC"/>
        </a:p>
      </dgm:t>
    </dgm:pt>
    <dgm:pt modelId="{3D91E5DF-1122-4E5B-8266-E1EAD17528F2}">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[OBJETOS] </a:t>
          </a:r>
        </a:p>
        <a:p>
          <a:r>
            <a:rPr lang="es-EC" b="0" cap="none" spc="0" dirty="0" err="1" smtClean="0">
              <a:ln w="0"/>
              <a:solidFill>
                <a:schemeClr val="tx1"/>
              </a:solidFill>
              <a:effectLst>
                <a:outerShdw blurRad="38100" dist="19050" dir="2700000" algn="tl" rotWithShape="0">
                  <a:schemeClr val="dk1">
                    <a:alpha val="40000"/>
                  </a:schemeClr>
                </a:outerShdw>
              </a:effectLst>
            </a:rPr>
            <a:t>NomClase</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nomObj</a:t>
          </a:r>
          <a:r>
            <a:rPr lang="es-EC" b="0" cap="none" spc="0" dirty="0" smtClean="0">
              <a:ln w="0"/>
              <a:solidFill>
                <a:schemeClr val="tx1"/>
              </a:solidFill>
              <a:effectLst>
                <a:outerShdw blurRad="38100" dist="19050" dir="2700000" algn="tl" rotWithShape="0">
                  <a:schemeClr val="dk1">
                    <a:alpha val="40000"/>
                  </a:schemeClr>
                </a:outerShdw>
              </a:effectLst>
            </a:rPr>
            <a:t> = new </a:t>
          </a:r>
          <a:r>
            <a:rPr lang="es-EC" b="0" cap="none" spc="0" dirty="0" err="1" smtClean="0">
              <a:ln w="0"/>
              <a:solidFill>
                <a:schemeClr val="tx1"/>
              </a:solidFill>
              <a:effectLst>
                <a:outerShdw blurRad="38100" dist="19050" dir="2700000" algn="tl" rotWithShape="0">
                  <a:schemeClr val="dk1">
                    <a:alpha val="40000"/>
                  </a:schemeClr>
                </a:outerShdw>
              </a:effectLst>
            </a:rPr>
            <a:t>NomClase</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7CBD781C-7E38-47EB-8DD7-EB9E84A9A993}" type="parTrans" cxnId="{1C8F5A31-5F21-4F7E-A741-B0B104E9693D}">
      <dgm:prSet/>
      <dgm:spPr/>
      <dgm:t>
        <a:bodyPr/>
        <a:lstStyle/>
        <a:p>
          <a:endParaRPr lang="es-EC"/>
        </a:p>
      </dgm:t>
    </dgm:pt>
    <dgm:pt modelId="{7AD546CE-5A11-4875-A8CC-F5A0E3EC95CD}" type="sibTrans" cxnId="{1C8F5A31-5F21-4F7E-A741-B0B104E9693D}">
      <dgm:prSet/>
      <dgm:spPr/>
      <dgm:t>
        <a:bodyPr/>
        <a:lstStyle/>
        <a:p>
          <a:endParaRPr lang="es-EC"/>
        </a:p>
      </dgm:t>
    </dgm:pt>
    <dgm:pt modelId="{FB4BCC9F-903C-4194-A22E-DC446EBAB858}">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[CONSTANTES] </a:t>
          </a:r>
        </a:p>
        <a:p>
          <a:r>
            <a:rPr lang="es-EC" b="0" cap="none" spc="0" dirty="0" err="1" smtClean="0">
              <a:ln w="0"/>
              <a:solidFill>
                <a:schemeClr val="tx1"/>
              </a:solidFill>
              <a:effectLst>
                <a:outerShdw blurRad="38100" dist="19050" dir="2700000" algn="tl" rotWithShape="0">
                  <a:schemeClr val="dk1">
                    <a:alpha val="40000"/>
                  </a:schemeClr>
                </a:outerShdw>
              </a:effectLst>
            </a:rPr>
            <a:t>nomConstante</a:t>
          </a:r>
          <a:r>
            <a:rPr lang="es-EC" b="0" cap="none" spc="0" dirty="0" smtClean="0">
              <a:ln w="0"/>
              <a:solidFill>
                <a:schemeClr val="tx1"/>
              </a:solidFill>
              <a:effectLst>
                <a:outerShdw blurRad="38100" dist="19050" dir="2700000" algn="tl" rotWithShape="0">
                  <a:schemeClr val="dk1">
                    <a:alpha val="40000"/>
                  </a:schemeClr>
                </a:outerShdw>
              </a:effectLst>
            </a:rPr>
            <a:t> = valor</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3208F2F3-0F56-4629-8EC2-C6BD0594888C}" type="parTrans" cxnId="{FC5CC9FC-178F-449D-BE29-ADC7A7C66156}">
      <dgm:prSet/>
      <dgm:spPr/>
      <dgm:t>
        <a:bodyPr/>
        <a:lstStyle/>
        <a:p>
          <a:endParaRPr lang="es-EC"/>
        </a:p>
      </dgm:t>
    </dgm:pt>
    <dgm:pt modelId="{D0D5D0DC-A2D6-4286-BAF6-BDAFFC267EA4}" type="sibTrans" cxnId="{FC5CC9FC-178F-449D-BE29-ADC7A7C66156}">
      <dgm:prSet/>
      <dgm:spPr/>
      <dgm:t>
        <a:bodyPr/>
        <a:lstStyle/>
        <a:p>
          <a:endParaRPr lang="es-EC"/>
        </a:p>
      </dgm:t>
    </dgm:pt>
    <dgm:pt modelId="{05D37E0E-2108-4773-B539-1069ADA8E6AF}">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[VARIABLES] </a:t>
          </a:r>
        </a:p>
        <a:p>
          <a:r>
            <a:rPr lang="es-EC" b="0" cap="none" spc="0" dirty="0" err="1" smtClean="0">
              <a:ln w="0"/>
              <a:solidFill>
                <a:schemeClr val="tx1"/>
              </a:solidFill>
              <a:effectLst>
                <a:outerShdw blurRad="38100" dist="19050" dir="2700000" algn="tl" rotWithShape="0">
                  <a:schemeClr val="dk1">
                    <a:alpha val="40000"/>
                  </a:schemeClr>
                </a:outerShdw>
              </a:effectLst>
            </a:rPr>
            <a:t>nomVariable</a:t>
          </a:r>
          <a:r>
            <a:rPr lang="es-EC" b="0" cap="none" spc="0" dirty="0" smtClean="0">
              <a:ln w="0"/>
              <a:solidFill>
                <a:schemeClr val="tx1"/>
              </a:solidFill>
              <a:effectLst>
                <a:outerShdw blurRad="38100" dist="19050" dir="2700000" algn="tl" rotWithShape="0">
                  <a:schemeClr val="dk1">
                    <a:alpha val="40000"/>
                  </a:schemeClr>
                </a:outerShdw>
              </a:effectLst>
            </a:rPr>
            <a:t>: Tipo de dato</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6B60F2D1-9D2D-4D93-9BE4-15512BFA17DF}" type="parTrans" cxnId="{9DE107F8-1325-465E-B22D-67633AB6388B}">
      <dgm:prSet/>
      <dgm:spPr/>
      <dgm:t>
        <a:bodyPr/>
        <a:lstStyle/>
        <a:p>
          <a:endParaRPr lang="es-EC"/>
        </a:p>
      </dgm:t>
    </dgm:pt>
    <dgm:pt modelId="{50972878-F86A-45C0-B664-28F8D74EAE19}" type="sibTrans" cxnId="{9DE107F8-1325-465E-B22D-67633AB6388B}">
      <dgm:prSet/>
      <dgm:spPr/>
      <dgm:t>
        <a:bodyPr/>
        <a:lstStyle/>
        <a:p>
          <a:endParaRPr lang="es-EC"/>
        </a:p>
      </dgm:t>
    </dgm:pt>
    <dgm:pt modelId="{48154C7C-7527-4738-AC20-771908D252AC}">
      <dgm:prSet phldrT="[Texto]"/>
      <dgm:spPr/>
      <dgm:t>
        <a:bodyPr/>
        <a:lstStyle/>
        <a:p>
          <a:r>
            <a:rPr lang="es-EC" b="1" cap="none" spc="0" dirty="0" smtClean="0">
              <a:ln w="0"/>
              <a:solidFill>
                <a:srgbClr val="FFC000"/>
              </a:solidFill>
              <a:effectLst>
                <a:outerShdw blurRad="38100" dist="19050" dir="2700000" algn="tl" rotWithShape="0">
                  <a:schemeClr val="dk1">
                    <a:alpha val="40000"/>
                  </a:schemeClr>
                </a:outerShdw>
              </a:effectLst>
            </a:rPr>
            <a:t>final</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tipo_de_dato</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nomConstante</a:t>
          </a:r>
          <a:r>
            <a:rPr lang="es-EC" b="0" cap="none" spc="0" dirty="0" smtClean="0">
              <a:ln w="0"/>
              <a:solidFill>
                <a:schemeClr val="tx1"/>
              </a:solidFill>
              <a:effectLst>
                <a:outerShdw blurRad="38100" dist="19050" dir="2700000" algn="tl" rotWithShape="0">
                  <a:schemeClr val="dk1">
                    <a:alpha val="40000"/>
                  </a:schemeClr>
                </a:outerShdw>
              </a:effectLst>
            </a:rPr>
            <a:t> = valor;</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32CE56CC-224A-4267-A763-2C911F50A40A}" type="parTrans" cxnId="{8798F3BF-08A3-4B23-AD74-4C6B59FE3B6A}">
      <dgm:prSet/>
      <dgm:spPr/>
      <dgm:t>
        <a:bodyPr/>
        <a:lstStyle/>
        <a:p>
          <a:endParaRPr lang="es-EC"/>
        </a:p>
      </dgm:t>
    </dgm:pt>
    <dgm:pt modelId="{0DB73008-D854-44DC-8890-EA24D4C88CC2}" type="sibTrans" cxnId="{8798F3BF-08A3-4B23-AD74-4C6B59FE3B6A}">
      <dgm:prSet/>
      <dgm:spPr/>
      <dgm:t>
        <a:bodyPr/>
        <a:lstStyle/>
        <a:p>
          <a:endParaRPr lang="es-EC"/>
        </a:p>
      </dgm:t>
    </dgm:pt>
    <dgm:pt modelId="{D02AA70A-A422-44B4-9927-B7F65ED82043}">
      <dgm:prSet phldrT="[Texto]"/>
      <dgm:spPr/>
      <dgm:t>
        <a:bodyPr/>
        <a:lstStyle/>
        <a:p>
          <a:r>
            <a:rPr lang="es-EC" b="0" cap="none" spc="0" dirty="0" err="1" smtClean="0">
              <a:ln w="0"/>
              <a:solidFill>
                <a:schemeClr val="tx1"/>
              </a:solidFill>
              <a:effectLst>
                <a:outerShdw blurRad="38100" dist="19050" dir="2700000" algn="tl" rotWithShape="0">
                  <a:schemeClr val="dk1">
                    <a:alpha val="40000"/>
                  </a:schemeClr>
                </a:outerShdw>
              </a:effectLst>
            </a:rPr>
            <a:t>tipo_de_dato</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nomVariable</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4A28D42C-0F21-4ACD-A151-04D6381FFA25}" type="parTrans" cxnId="{0C0725D1-7329-489D-95F8-4C5E17219AD1}">
      <dgm:prSet/>
      <dgm:spPr/>
      <dgm:t>
        <a:bodyPr/>
        <a:lstStyle/>
        <a:p>
          <a:endParaRPr lang="es-EC"/>
        </a:p>
      </dgm:t>
    </dgm:pt>
    <dgm:pt modelId="{DE7B27AF-99A2-4B38-84F8-1AF75068622E}" type="sibTrans" cxnId="{0C0725D1-7329-489D-95F8-4C5E17219AD1}">
      <dgm:prSet/>
      <dgm:spPr/>
      <dgm:t>
        <a:bodyPr/>
        <a:lstStyle/>
        <a:p>
          <a:endParaRPr lang="es-EC"/>
        </a:p>
      </dgm:t>
    </dgm:pt>
    <dgm:pt modelId="{D8BBF3AA-FF2E-460A-8890-4F86783F3853}" type="pres">
      <dgm:prSet presAssocID="{7D0A4A42-258C-4274-9BE2-DDB9630A557C}" presName="Name0" presStyleCnt="0">
        <dgm:presLayoutVars>
          <dgm:dir/>
          <dgm:animLvl val="lvl"/>
          <dgm:resizeHandles val="exact"/>
        </dgm:presLayoutVars>
      </dgm:prSet>
      <dgm:spPr/>
      <dgm:t>
        <a:bodyPr/>
        <a:lstStyle/>
        <a:p>
          <a:endParaRPr lang="es-EC"/>
        </a:p>
      </dgm:t>
    </dgm:pt>
    <dgm:pt modelId="{69030D03-DAA3-4F6B-B7B0-4009CBDBEFBF}" type="pres">
      <dgm:prSet presAssocID="{955949B9-3EB5-4918-A3C6-8BEBADBFBF9E}" presName="boxAndChildren" presStyleCnt="0"/>
      <dgm:spPr/>
    </dgm:pt>
    <dgm:pt modelId="{7F3CEA54-5783-4897-ACBC-DD8C33191F84}" type="pres">
      <dgm:prSet presAssocID="{955949B9-3EB5-4918-A3C6-8BEBADBFBF9E}" presName="parentTextBox" presStyleLbl="node1" presStyleIdx="0" presStyleCnt="2"/>
      <dgm:spPr/>
      <dgm:t>
        <a:bodyPr/>
        <a:lstStyle/>
        <a:p>
          <a:endParaRPr lang="es-EC"/>
        </a:p>
      </dgm:t>
    </dgm:pt>
    <dgm:pt modelId="{816C4466-E631-4914-BA83-907928150D1E}" type="pres">
      <dgm:prSet presAssocID="{955949B9-3EB5-4918-A3C6-8BEBADBFBF9E}" presName="entireBox" presStyleLbl="node1" presStyleIdx="0" presStyleCnt="2"/>
      <dgm:spPr/>
      <dgm:t>
        <a:bodyPr/>
        <a:lstStyle/>
        <a:p>
          <a:endParaRPr lang="es-EC"/>
        </a:p>
      </dgm:t>
    </dgm:pt>
    <dgm:pt modelId="{DC380F7B-768D-46ED-B3E5-829A2D92C9BE}" type="pres">
      <dgm:prSet presAssocID="{955949B9-3EB5-4918-A3C6-8BEBADBFBF9E}" presName="descendantBox" presStyleCnt="0"/>
      <dgm:spPr/>
    </dgm:pt>
    <dgm:pt modelId="{A2825941-4D86-43CE-A90C-ACADFF351FD3}" type="pres">
      <dgm:prSet presAssocID="{523D5330-5ED5-4938-B77D-75C714A12DF1}" presName="childTextBox" presStyleLbl="fgAccFollowNode1" presStyleIdx="0" presStyleCnt="6">
        <dgm:presLayoutVars>
          <dgm:bulletEnabled val="1"/>
        </dgm:presLayoutVars>
      </dgm:prSet>
      <dgm:spPr/>
      <dgm:t>
        <a:bodyPr/>
        <a:lstStyle/>
        <a:p>
          <a:endParaRPr lang="es-EC"/>
        </a:p>
      </dgm:t>
    </dgm:pt>
    <dgm:pt modelId="{C4BB3BF1-0B77-4C16-B942-A315F461A95A}" type="pres">
      <dgm:prSet presAssocID="{48154C7C-7527-4738-AC20-771908D252AC}" presName="childTextBox" presStyleLbl="fgAccFollowNode1" presStyleIdx="1" presStyleCnt="6">
        <dgm:presLayoutVars>
          <dgm:bulletEnabled val="1"/>
        </dgm:presLayoutVars>
      </dgm:prSet>
      <dgm:spPr/>
      <dgm:t>
        <a:bodyPr/>
        <a:lstStyle/>
        <a:p>
          <a:endParaRPr lang="es-EC"/>
        </a:p>
      </dgm:t>
    </dgm:pt>
    <dgm:pt modelId="{0DFE4D21-9925-4F71-9902-DBC6F4210EFA}" type="pres">
      <dgm:prSet presAssocID="{D02AA70A-A422-44B4-9927-B7F65ED82043}" presName="childTextBox" presStyleLbl="fgAccFollowNode1" presStyleIdx="2" presStyleCnt="6">
        <dgm:presLayoutVars>
          <dgm:bulletEnabled val="1"/>
        </dgm:presLayoutVars>
      </dgm:prSet>
      <dgm:spPr/>
      <dgm:t>
        <a:bodyPr/>
        <a:lstStyle/>
        <a:p>
          <a:endParaRPr lang="es-EC"/>
        </a:p>
      </dgm:t>
    </dgm:pt>
    <dgm:pt modelId="{80F46062-C979-4BE0-A5B1-91747EC3D32B}" type="pres">
      <dgm:prSet presAssocID="{5F8818F2-52B4-4A4D-BB20-4AAA53416BC5}" presName="sp" presStyleCnt="0"/>
      <dgm:spPr/>
    </dgm:pt>
    <dgm:pt modelId="{421294EB-39B4-4EBB-A9EC-5A53ABCE1021}" type="pres">
      <dgm:prSet presAssocID="{AFB2D0B7-F4CF-44E2-8139-DFCEA5CDF6DF}" presName="arrowAndChildren" presStyleCnt="0"/>
      <dgm:spPr/>
    </dgm:pt>
    <dgm:pt modelId="{DC301D58-402F-4C6A-A849-BDA9DEF185C4}" type="pres">
      <dgm:prSet presAssocID="{AFB2D0B7-F4CF-44E2-8139-DFCEA5CDF6DF}" presName="parentTextArrow" presStyleLbl="node1" presStyleIdx="0" presStyleCnt="2"/>
      <dgm:spPr/>
      <dgm:t>
        <a:bodyPr/>
        <a:lstStyle/>
        <a:p>
          <a:endParaRPr lang="es-EC"/>
        </a:p>
      </dgm:t>
    </dgm:pt>
    <dgm:pt modelId="{0F227624-86F1-4C4D-9CDA-E0D35B9115BC}" type="pres">
      <dgm:prSet presAssocID="{AFB2D0B7-F4CF-44E2-8139-DFCEA5CDF6DF}" presName="arrow" presStyleLbl="node1" presStyleIdx="1" presStyleCnt="2"/>
      <dgm:spPr/>
      <dgm:t>
        <a:bodyPr/>
        <a:lstStyle/>
        <a:p>
          <a:endParaRPr lang="es-EC"/>
        </a:p>
      </dgm:t>
    </dgm:pt>
    <dgm:pt modelId="{1DD2BD79-E52A-4694-A253-F3802855DC65}" type="pres">
      <dgm:prSet presAssocID="{AFB2D0B7-F4CF-44E2-8139-DFCEA5CDF6DF}" presName="descendantArrow" presStyleCnt="0"/>
      <dgm:spPr/>
    </dgm:pt>
    <dgm:pt modelId="{75152555-547D-4ECB-9CB3-74FE1CE72E4A}" type="pres">
      <dgm:prSet presAssocID="{3D91E5DF-1122-4E5B-8266-E1EAD17528F2}" presName="childTextArrow" presStyleLbl="fgAccFollowNode1" presStyleIdx="3" presStyleCnt="6">
        <dgm:presLayoutVars>
          <dgm:bulletEnabled val="1"/>
        </dgm:presLayoutVars>
      </dgm:prSet>
      <dgm:spPr/>
      <dgm:t>
        <a:bodyPr/>
        <a:lstStyle/>
        <a:p>
          <a:endParaRPr lang="es-EC"/>
        </a:p>
      </dgm:t>
    </dgm:pt>
    <dgm:pt modelId="{D7B517C0-6673-4D79-B6A9-A64EF5B0C6A4}" type="pres">
      <dgm:prSet presAssocID="{FB4BCC9F-903C-4194-A22E-DC446EBAB858}" presName="childTextArrow" presStyleLbl="fgAccFollowNode1" presStyleIdx="4" presStyleCnt="6">
        <dgm:presLayoutVars>
          <dgm:bulletEnabled val="1"/>
        </dgm:presLayoutVars>
      </dgm:prSet>
      <dgm:spPr/>
      <dgm:t>
        <a:bodyPr/>
        <a:lstStyle/>
        <a:p>
          <a:endParaRPr lang="es-EC"/>
        </a:p>
      </dgm:t>
    </dgm:pt>
    <dgm:pt modelId="{3C7449D4-D010-47F1-A1E2-98FB92EF510B}" type="pres">
      <dgm:prSet presAssocID="{05D37E0E-2108-4773-B539-1069ADA8E6AF}" presName="childTextArrow" presStyleLbl="fgAccFollowNode1" presStyleIdx="5" presStyleCnt="6">
        <dgm:presLayoutVars>
          <dgm:bulletEnabled val="1"/>
        </dgm:presLayoutVars>
      </dgm:prSet>
      <dgm:spPr/>
      <dgm:t>
        <a:bodyPr/>
        <a:lstStyle/>
        <a:p>
          <a:endParaRPr lang="es-EC"/>
        </a:p>
      </dgm:t>
    </dgm:pt>
  </dgm:ptLst>
  <dgm:cxnLst>
    <dgm:cxn modelId="{FC44E78E-40DC-4FD6-B2A4-BAFE30B4ABA4}" type="presOf" srcId="{D02AA70A-A422-44B4-9927-B7F65ED82043}" destId="{0DFE4D21-9925-4F71-9902-DBC6F4210EFA}" srcOrd="0" destOrd="0" presId="urn:microsoft.com/office/officeart/2005/8/layout/process4"/>
    <dgm:cxn modelId="{1C8F5A31-5F21-4F7E-A741-B0B104E9693D}" srcId="{AFB2D0B7-F4CF-44E2-8139-DFCEA5CDF6DF}" destId="{3D91E5DF-1122-4E5B-8266-E1EAD17528F2}" srcOrd="0" destOrd="0" parTransId="{7CBD781C-7E38-47EB-8DD7-EB9E84A9A993}" sibTransId="{7AD546CE-5A11-4875-A8CC-F5A0E3EC95CD}"/>
    <dgm:cxn modelId="{5B8C5AE1-4B9E-417A-ACF9-7060C9CC3D16}" type="presOf" srcId="{7D0A4A42-258C-4274-9BE2-DDB9630A557C}" destId="{D8BBF3AA-FF2E-460A-8890-4F86783F3853}" srcOrd="0" destOrd="0" presId="urn:microsoft.com/office/officeart/2005/8/layout/process4"/>
    <dgm:cxn modelId="{CFF36C2F-ACAE-49F1-ADC3-31B3E7292BBC}" type="presOf" srcId="{955949B9-3EB5-4918-A3C6-8BEBADBFBF9E}" destId="{7F3CEA54-5783-4897-ACBC-DD8C33191F84}" srcOrd="0" destOrd="0" presId="urn:microsoft.com/office/officeart/2005/8/layout/process4"/>
    <dgm:cxn modelId="{8798F3BF-08A3-4B23-AD74-4C6B59FE3B6A}" srcId="{955949B9-3EB5-4918-A3C6-8BEBADBFBF9E}" destId="{48154C7C-7527-4738-AC20-771908D252AC}" srcOrd="1" destOrd="0" parTransId="{32CE56CC-224A-4267-A763-2C911F50A40A}" sibTransId="{0DB73008-D854-44DC-8890-EA24D4C88CC2}"/>
    <dgm:cxn modelId="{9DE107F8-1325-465E-B22D-67633AB6388B}" srcId="{AFB2D0B7-F4CF-44E2-8139-DFCEA5CDF6DF}" destId="{05D37E0E-2108-4773-B539-1069ADA8E6AF}" srcOrd="2" destOrd="0" parTransId="{6B60F2D1-9D2D-4D93-9BE4-15512BFA17DF}" sibTransId="{50972878-F86A-45C0-B664-28F8D74EAE19}"/>
    <dgm:cxn modelId="{FC5CC9FC-178F-449D-BE29-ADC7A7C66156}" srcId="{AFB2D0B7-F4CF-44E2-8139-DFCEA5CDF6DF}" destId="{FB4BCC9F-903C-4194-A22E-DC446EBAB858}" srcOrd="1" destOrd="0" parTransId="{3208F2F3-0F56-4629-8EC2-C6BD0594888C}" sibTransId="{D0D5D0DC-A2D6-4286-BAF6-BDAFFC267EA4}"/>
    <dgm:cxn modelId="{DF9760B1-C847-4EED-80EA-B31695F021B6}" type="presOf" srcId="{3D91E5DF-1122-4E5B-8266-E1EAD17528F2}" destId="{75152555-547D-4ECB-9CB3-74FE1CE72E4A}" srcOrd="0" destOrd="0" presId="urn:microsoft.com/office/officeart/2005/8/layout/process4"/>
    <dgm:cxn modelId="{3381BD9B-6C44-46DB-A797-C8015D98947E}" type="presOf" srcId="{05D37E0E-2108-4773-B539-1069ADA8E6AF}" destId="{3C7449D4-D010-47F1-A1E2-98FB92EF510B}" srcOrd="0" destOrd="0" presId="urn:microsoft.com/office/officeart/2005/8/layout/process4"/>
    <dgm:cxn modelId="{9D79D22E-E5FB-4B3A-959A-58C84E5532B1}" srcId="{7D0A4A42-258C-4274-9BE2-DDB9630A557C}" destId="{AFB2D0B7-F4CF-44E2-8139-DFCEA5CDF6DF}" srcOrd="0" destOrd="0" parTransId="{1E93C31D-6140-4E75-975C-4B83822819FC}" sibTransId="{5F8818F2-52B4-4A4D-BB20-4AAA53416BC5}"/>
    <dgm:cxn modelId="{CA2988C6-6402-4FDF-93E6-C202A69E66F5}" type="presOf" srcId="{523D5330-5ED5-4938-B77D-75C714A12DF1}" destId="{A2825941-4D86-43CE-A90C-ACADFF351FD3}" srcOrd="0" destOrd="0" presId="urn:microsoft.com/office/officeart/2005/8/layout/process4"/>
    <dgm:cxn modelId="{0C0725D1-7329-489D-95F8-4C5E17219AD1}" srcId="{955949B9-3EB5-4918-A3C6-8BEBADBFBF9E}" destId="{D02AA70A-A422-44B4-9927-B7F65ED82043}" srcOrd="2" destOrd="0" parTransId="{4A28D42C-0F21-4ACD-A151-04D6381FFA25}" sibTransId="{DE7B27AF-99A2-4B38-84F8-1AF75068622E}"/>
    <dgm:cxn modelId="{65F10F71-C005-4317-A978-8F503CC6F286}" type="presOf" srcId="{AFB2D0B7-F4CF-44E2-8139-DFCEA5CDF6DF}" destId="{0F227624-86F1-4C4D-9CDA-E0D35B9115BC}" srcOrd="1" destOrd="0" presId="urn:microsoft.com/office/officeart/2005/8/layout/process4"/>
    <dgm:cxn modelId="{738E4CE3-5611-4452-A62D-CDCAEE05E9DC}" type="presOf" srcId="{955949B9-3EB5-4918-A3C6-8BEBADBFBF9E}" destId="{816C4466-E631-4914-BA83-907928150D1E}" srcOrd="1" destOrd="0" presId="urn:microsoft.com/office/officeart/2005/8/layout/process4"/>
    <dgm:cxn modelId="{820BB5BA-AAB0-442A-84CA-9123F8C5409F}" type="presOf" srcId="{48154C7C-7527-4738-AC20-771908D252AC}" destId="{C4BB3BF1-0B77-4C16-B942-A315F461A95A}" srcOrd="0" destOrd="0" presId="urn:microsoft.com/office/officeart/2005/8/layout/process4"/>
    <dgm:cxn modelId="{1E3E8D5C-658F-4701-9CBB-00E1D15D90F8}" type="presOf" srcId="{FB4BCC9F-903C-4194-A22E-DC446EBAB858}" destId="{D7B517C0-6673-4D79-B6A9-A64EF5B0C6A4}" srcOrd="0" destOrd="0" presId="urn:microsoft.com/office/officeart/2005/8/layout/process4"/>
    <dgm:cxn modelId="{DFBCB737-A7E6-41E0-A0D9-1AA9A7A552D6}" srcId="{7D0A4A42-258C-4274-9BE2-DDB9630A557C}" destId="{955949B9-3EB5-4918-A3C6-8BEBADBFBF9E}" srcOrd="1" destOrd="0" parTransId="{0DAC07D7-2E7A-416F-82C4-2DAA8C9C6AEC}" sibTransId="{26FEAFBC-80D4-43DD-A54F-7EDC8BD26553}"/>
    <dgm:cxn modelId="{F2FCFCB5-BD7A-4002-9D40-709208658DB5}" type="presOf" srcId="{AFB2D0B7-F4CF-44E2-8139-DFCEA5CDF6DF}" destId="{DC301D58-402F-4C6A-A849-BDA9DEF185C4}" srcOrd="0" destOrd="0" presId="urn:microsoft.com/office/officeart/2005/8/layout/process4"/>
    <dgm:cxn modelId="{2E0EE9AF-071B-47B7-BF14-C4E9248BA294}" srcId="{955949B9-3EB5-4918-A3C6-8BEBADBFBF9E}" destId="{523D5330-5ED5-4938-B77D-75C714A12DF1}" srcOrd="0" destOrd="0" parTransId="{1E1E4E17-AC66-4024-BAFE-11CEA09D3E54}" sibTransId="{CDB18084-E139-4BB5-89EC-57E67DECD7F2}"/>
    <dgm:cxn modelId="{F1E2B345-6825-4997-963D-04EF9F92F285}" type="presParOf" srcId="{D8BBF3AA-FF2E-460A-8890-4F86783F3853}" destId="{69030D03-DAA3-4F6B-B7B0-4009CBDBEFBF}" srcOrd="0" destOrd="0" presId="urn:microsoft.com/office/officeart/2005/8/layout/process4"/>
    <dgm:cxn modelId="{B8D34F46-7FCF-4732-8686-984D5A1218EB}" type="presParOf" srcId="{69030D03-DAA3-4F6B-B7B0-4009CBDBEFBF}" destId="{7F3CEA54-5783-4897-ACBC-DD8C33191F84}" srcOrd="0" destOrd="0" presId="urn:microsoft.com/office/officeart/2005/8/layout/process4"/>
    <dgm:cxn modelId="{054E9CF7-05F3-4ECB-AB31-BCB6D38CE0C1}" type="presParOf" srcId="{69030D03-DAA3-4F6B-B7B0-4009CBDBEFBF}" destId="{816C4466-E631-4914-BA83-907928150D1E}" srcOrd="1" destOrd="0" presId="urn:microsoft.com/office/officeart/2005/8/layout/process4"/>
    <dgm:cxn modelId="{C18053CF-6092-409F-A386-CE1DE459E89E}" type="presParOf" srcId="{69030D03-DAA3-4F6B-B7B0-4009CBDBEFBF}" destId="{DC380F7B-768D-46ED-B3E5-829A2D92C9BE}" srcOrd="2" destOrd="0" presId="urn:microsoft.com/office/officeart/2005/8/layout/process4"/>
    <dgm:cxn modelId="{283152AE-A849-47A2-9DF0-102FC82D4B97}" type="presParOf" srcId="{DC380F7B-768D-46ED-B3E5-829A2D92C9BE}" destId="{A2825941-4D86-43CE-A90C-ACADFF351FD3}" srcOrd="0" destOrd="0" presId="urn:microsoft.com/office/officeart/2005/8/layout/process4"/>
    <dgm:cxn modelId="{B9ACBEDD-4644-495F-B89B-8DD1E7FF3639}" type="presParOf" srcId="{DC380F7B-768D-46ED-B3E5-829A2D92C9BE}" destId="{C4BB3BF1-0B77-4C16-B942-A315F461A95A}" srcOrd="1" destOrd="0" presId="urn:microsoft.com/office/officeart/2005/8/layout/process4"/>
    <dgm:cxn modelId="{C03465B1-FE0C-46CB-90E8-B72798D75DF2}" type="presParOf" srcId="{DC380F7B-768D-46ED-B3E5-829A2D92C9BE}" destId="{0DFE4D21-9925-4F71-9902-DBC6F4210EFA}" srcOrd="2" destOrd="0" presId="urn:microsoft.com/office/officeart/2005/8/layout/process4"/>
    <dgm:cxn modelId="{3199C39E-776F-438F-9155-8E2168A8939D}" type="presParOf" srcId="{D8BBF3AA-FF2E-460A-8890-4F86783F3853}" destId="{80F46062-C979-4BE0-A5B1-91747EC3D32B}" srcOrd="1" destOrd="0" presId="urn:microsoft.com/office/officeart/2005/8/layout/process4"/>
    <dgm:cxn modelId="{82B01456-3013-46DD-9A77-E6A05D0965C1}" type="presParOf" srcId="{D8BBF3AA-FF2E-460A-8890-4F86783F3853}" destId="{421294EB-39B4-4EBB-A9EC-5A53ABCE1021}" srcOrd="2" destOrd="0" presId="urn:microsoft.com/office/officeart/2005/8/layout/process4"/>
    <dgm:cxn modelId="{DFFC8DB5-F4F7-4520-8044-9C80B6736A63}" type="presParOf" srcId="{421294EB-39B4-4EBB-A9EC-5A53ABCE1021}" destId="{DC301D58-402F-4C6A-A849-BDA9DEF185C4}" srcOrd="0" destOrd="0" presId="urn:microsoft.com/office/officeart/2005/8/layout/process4"/>
    <dgm:cxn modelId="{6BB2C494-DC61-4635-AC02-2B7E51AC7FD7}" type="presParOf" srcId="{421294EB-39B4-4EBB-A9EC-5A53ABCE1021}" destId="{0F227624-86F1-4C4D-9CDA-E0D35B9115BC}" srcOrd="1" destOrd="0" presId="urn:microsoft.com/office/officeart/2005/8/layout/process4"/>
    <dgm:cxn modelId="{BF68C128-9433-416D-A0A0-736022537D3F}" type="presParOf" srcId="{421294EB-39B4-4EBB-A9EC-5A53ABCE1021}" destId="{1DD2BD79-E52A-4694-A253-F3802855DC65}" srcOrd="2" destOrd="0" presId="urn:microsoft.com/office/officeart/2005/8/layout/process4"/>
    <dgm:cxn modelId="{95FBF28D-623A-4123-8107-5915B5D8AEFE}" type="presParOf" srcId="{1DD2BD79-E52A-4694-A253-F3802855DC65}" destId="{75152555-547D-4ECB-9CB3-74FE1CE72E4A}" srcOrd="0" destOrd="0" presId="urn:microsoft.com/office/officeart/2005/8/layout/process4"/>
    <dgm:cxn modelId="{75F964C4-A4EC-4456-BAFF-D0EEF0C53C61}" type="presParOf" srcId="{1DD2BD79-E52A-4694-A253-F3802855DC65}" destId="{D7B517C0-6673-4D79-B6A9-A64EF5B0C6A4}" srcOrd="1" destOrd="0" presId="urn:microsoft.com/office/officeart/2005/8/layout/process4"/>
    <dgm:cxn modelId="{635BBF22-CB53-4958-9C28-4266DD06AD97}" type="presParOf" srcId="{1DD2BD79-E52A-4694-A253-F3802855DC65}" destId="{3C7449D4-D010-47F1-A1E2-98FB92EF510B}"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0A4A42-258C-4274-9BE2-DDB9630A557C}"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s-EC"/>
        </a:p>
      </dgm:t>
    </dgm:pt>
    <dgm:pt modelId="{AFB2D0B7-F4CF-44E2-8139-DFCEA5CDF6DF}">
      <dgm:prSet phldrT="[Texto]"/>
      <dgm:spPr/>
      <dgm:t>
        <a:bodyPr/>
        <a:lstStyle/>
        <a:p>
          <a:r>
            <a:rPr lang="es-EC" dirty="0" smtClean="0"/>
            <a:t>PSEUDOCÓDIGO</a:t>
          </a:r>
          <a:endParaRPr lang="es-EC" dirty="0"/>
        </a:p>
      </dgm:t>
    </dgm:pt>
    <dgm:pt modelId="{1E93C31D-6140-4E75-975C-4B83822819FC}" type="parTrans" cxnId="{9D79D22E-E5FB-4B3A-959A-58C84E5532B1}">
      <dgm:prSet/>
      <dgm:spPr/>
      <dgm:t>
        <a:bodyPr/>
        <a:lstStyle/>
        <a:p>
          <a:endParaRPr lang="es-EC"/>
        </a:p>
      </dgm:t>
    </dgm:pt>
    <dgm:pt modelId="{5F8818F2-52B4-4A4D-BB20-4AAA53416BC5}" type="sibTrans" cxnId="{9D79D22E-E5FB-4B3A-959A-58C84E5532B1}">
      <dgm:prSet/>
      <dgm:spPr/>
      <dgm:t>
        <a:bodyPr/>
        <a:lstStyle/>
        <a:p>
          <a:endParaRPr lang="es-EC"/>
        </a:p>
      </dgm:t>
    </dgm:pt>
    <dgm:pt modelId="{955949B9-3EB5-4918-A3C6-8BEBADBFBF9E}">
      <dgm:prSet phldrT="[Texto]"/>
      <dgm:spPr/>
      <dgm:t>
        <a:bodyPr/>
        <a:lstStyle/>
        <a:p>
          <a:r>
            <a:rPr lang="es-EC" dirty="0" smtClean="0"/>
            <a:t>JAVA</a:t>
          </a:r>
          <a:endParaRPr lang="es-EC" dirty="0"/>
        </a:p>
      </dgm:t>
    </dgm:pt>
    <dgm:pt modelId="{0DAC07D7-2E7A-416F-82C4-2DAA8C9C6AEC}" type="parTrans" cxnId="{DFBCB737-A7E6-41E0-A0D9-1AA9A7A552D6}">
      <dgm:prSet/>
      <dgm:spPr/>
      <dgm:t>
        <a:bodyPr/>
        <a:lstStyle/>
        <a:p>
          <a:endParaRPr lang="es-EC"/>
        </a:p>
      </dgm:t>
    </dgm:pt>
    <dgm:pt modelId="{26FEAFBC-80D4-43DD-A54F-7EDC8BD26553}" type="sibTrans" cxnId="{DFBCB737-A7E6-41E0-A0D9-1AA9A7A552D6}">
      <dgm:prSet/>
      <dgm:spPr/>
      <dgm:t>
        <a:bodyPr/>
        <a:lstStyle/>
        <a:p>
          <a:endParaRPr lang="es-EC"/>
        </a:p>
      </dgm:t>
    </dgm:pt>
    <dgm:pt modelId="{523D5330-5ED5-4938-B77D-75C714A12DF1}">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nomVar1 = </a:t>
          </a:r>
          <a:r>
            <a:rPr lang="es-EC" b="0" cap="none" spc="0" dirty="0" err="1" smtClean="0">
              <a:ln w="0"/>
              <a:solidFill>
                <a:schemeClr val="tx1"/>
              </a:solidFill>
              <a:effectLst>
                <a:outerShdw blurRad="38100" dist="19050" dir="2700000" algn="tl" rotWithShape="0">
                  <a:schemeClr val="dk1">
                    <a:alpha val="40000"/>
                  </a:schemeClr>
                </a:outerShdw>
              </a:effectLst>
            </a:rPr>
            <a:t>sc.next</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1E1E4E17-AC66-4024-BAFE-11CEA09D3E54}" type="parTrans" cxnId="{2E0EE9AF-071B-47B7-BF14-C4E9248BA294}">
      <dgm:prSet/>
      <dgm:spPr/>
      <dgm:t>
        <a:bodyPr/>
        <a:lstStyle/>
        <a:p>
          <a:endParaRPr lang="es-EC"/>
        </a:p>
      </dgm:t>
    </dgm:pt>
    <dgm:pt modelId="{CDB18084-E139-4BB5-89EC-57E67DECD7F2}" type="sibTrans" cxnId="{2E0EE9AF-071B-47B7-BF14-C4E9248BA294}">
      <dgm:prSet/>
      <dgm:spPr/>
      <dgm:t>
        <a:bodyPr/>
        <a:lstStyle/>
        <a:p>
          <a:endParaRPr lang="es-EC"/>
        </a:p>
      </dgm:t>
    </dgm:pt>
    <dgm:pt modelId="{E9408C24-E8C5-4BCA-BCF2-34A1F30E90A8}">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peso = </a:t>
          </a:r>
          <a:r>
            <a:rPr lang="es-EC" b="0" cap="none" spc="0" dirty="0" err="1" smtClean="0">
              <a:ln w="0"/>
              <a:solidFill>
                <a:schemeClr val="tx1"/>
              </a:solidFill>
              <a:effectLst>
                <a:outerShdw blurRad="38100" dist="19050" dir="2700000" algn="tl" rotWithShape="0">
                  <a:schemeClr val="dk1">
                    <a:alpha val="40000"/>
                  </a:schemeClr>
                </a:outerShdw>
              </a:effectLst>
            </a:rPr>
            <a:t>sc.nextDouble</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852AABB1-0E72-414A-A203-CF744697D4BB}" type="parTrans" cxnId="{1FB994AD-0A0B-4DB7-AEA9-AEB3DC319A21}">
      <dgm:prSet/>
      <dgm:spPr/>
      <dgm:t>
        <a:bodyPr/>
        <a:lstStyle/>
        <a:p>
          <a:endParaRPr lang="es-EC"/>
        </a:p>
      </dgm:t>
    </dgm:pt>
    <dgm:pt modelId="{0171E3DF-C6C5-4B73-A581-52F7E9DCB09F}" type="sibTrans" cxnId="{1FB994AD-0A0B-4DB7-AEA9-AEB3DC319A21}">
      <dgm:prSet/>
      <dgm:spPr/>
      <dgm:t>
        <a:bodyPr/>
        <a:lstStyle/>
        <a:p>
          <a:endParaRPr lang="es-EC"/>
        </a:p>
      </dgm:t>
    </dgm:pt>
    <dgm:pt modelId="{4DD45F74-219F-4D09-902D-9A3EC7CA58FB}">
      <dgm:prSet phldrT="[Texto]"/>
      <dgm:spPr/>
      <dgm:t>
        <a:bodyPr/>
        <a:lstStyle/>
        <a:p>
          <a:r>
            <a:rPr lang="es-EC" b="0" cap="none" spc="0" dirty="0" err="1" smtClean="0">
              <a:ln w="0"/>
              <a:solidFill>
                <a:schemeClr val="tx1"/>
              </a:solidFill>
              <a:effectLst>
                <a:outerShdw blurRad="38100" dist="19050" dir="2700000" algn="tl" rotWithShape="0">
                  <a:schemeClr val="dk1">
                    <a:alpha val="40000"/>
                  </a:schemeClr>
                </a:outerShdw>
              </a:effectLst>
            </a:rPr>
            <a:t>nombreEmp</a:t>
          </a:r>
          <a:r>
            <a:rPr lang="es-EC" b="0" cap="none" spc="0" dirty="0" smtClean="0">
              <a:ln w="0"/>
              <a:solidFill>
                <a:schemeClr val="tx1"/>
              </a:solidFill>
              <a:effectLst>
                <a:outerShdw blurRad="38100" dist="19050" dir="2700000" algn="tl" rotWithShape="0">
                  <a:schemeClr val="dk1">
                    <a:alpha val="40000"/>
                  </a:schemeClr>
                </a:outerShdw>
              </a:effectLst>
            </a:rPr>
            <a:t> = </a:t>
          </a:r>
          <a:r>
            <a:rPr lang="es-EC" b="0" cap="none" spc="0" dirty="0" err="1" smtClean="0">
              <a:ln w="0"/>
              <a:solidFill>
                <a:schemeClr val="tx1"/>
              </a:solidFill>
              <a:effectLst>
                <a:outerShdw blurRad="38100" dist="19050" dir="2700000" algn="tl" rotWithShape="0">
                  <a:schemeClr val="dk1">
                    <a:alpha val="40000"/>
                  </a:schemeClr>
                </a:outerShdw>
              </a:effectLst>
            </a:rPr>
            <a:t>sc.next</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10CA687C-0233-4CCA-AACC-72BA838C1CE4}" type="parTrans" cxnId="{D6C8B5D4-FA12-4AA8-9CEE-258C5C3D5875}">
      <dgm:prSet/>
      <dgm:spPr/>
      <dgm:t>
        <a:bodyPr/>
        <a:lstStyle/>
        <a:p>
          <a:endParaRPr lang="es-EC"/>
        </a:p>
      </dgm:t>
    </dgm:pt>
    <dgm:pt modelId="{E7868A4D-7505-48F6-BB49-E36F1A517086}" type="sibTrans" cxnId="{D6C8B5D4-FA12-4AA8-9CEE-258C5C3D5875}">
      <dgm:prSet/>
      <dgm:spPr/>
      <dgm:t>
        <a:bodyPr/>
        <a:lstStyle/>
        <a:p>
          <a:endParaRPr lang="es-EC"/>
        </a:p>
      </dgm:t>
    </dgm:pt>
    <dgm:pt modelId="{81219D9F-E267-4BC8-938E-C31E0080DFC7}">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Leer </a:t>
          </a:r>
          <a:r>
            <a:rPr lang="es-EC" b="0" cap="none" spc="0" dirty="0" err="1" smtClean="0">
              <a:ln w="0"/>
              <a:solidFill>
                <a:schemeClr val="tx1"/>
              </a:solidFill>
              <a:effectLst>
                <a:outerShdw blurRad="38100" dist="19050" dir="2700000" algn="tl" rotWithShape="0">
                  <a:schemeClr val="dk1">
                    <a:alpha val="40000"/>
                  </a:schemeClr>
                </a:outerShdw>
              </a:effectLst>
            </a:rPr>
            <a:t>nombreEmp</a:t>
          </a:r>
          <a:r>
            <a:rPr lang="es-EC" b="0" cap="none" spc="0" dirty="0" smtClean="0">
              <a:ln w="0"/>
              <a:solidFill>
                <a:schemeClr val="tx1"/>
              </a:solidFill>
              <a:effectLst>
                <a:outerShdw blurRad="38100" dist="19050" dir="2700000" algn="tl" rotWithShape="0">
                  <a:schemeClr val="dk1">
                    <a:alpha val="40000"/>
                  </a:schemeClr>
                </a:outerShdw>
              </a:effectLst>
            </a:rPr>
            <a:t>, </a:t>
          </a:r>
          <a:r>
            <a:rPr lang="es-EC" b="0" cap="none" spc="0" dirty="0" err="1" smtClean="0">
              <a:ln w="0"/>
              <a:solidFill>
                <a:schemeClr val="tx1"/>
              </a:solidFill>
              <a:effectLst>
                <a:outerShdw blurRad="38100" dist="19050" dir="2700000" algn="tl" rotWithShape="0">
                  <a:schemeClr val="dk1">
                    <a:alpha val="40000"/>
                  </a:schemeClr>
                </a:outerShdw>
              </a:effectLst>
            </a:rPr>
            <a:t>horasTrab</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50705077-A372-4F46-B4E7-B84CF75A6AEB}" type="parTrans" cxnId="{C510CE2E-5D3E-43B5-82B2-8B5F9655B89C}">
      <dgm:prSet/>
      <dgm:spPr/>
      <dgm:t>
        <a:bodyPr/>
        <a:lstStyle/>
        <a:p>
          <a:endParaRPr lang="es-EC"/>
        </a:p>
      </dgm:t>
    </dgm:pt>
    <dgm:pt modelId="{1B5A41BF-381B-46D5-83E2-C074382F2514}" type="sibTrans" cxnId="{C510CE2E-5D3E-43B5-82B2-8B5F9655B89C}">
      <dgm:prSet/>
      <dgm:spPr/>
      <dgm:t>
        <a:bodyPr/>
        <a:lstStyle/>
        <a:p>
          <a:endParaRPr lang="es-EC"/>
        </a:p>
      </dgm:t>
    </dgm:pt>
    <dgm:pt modelId="{3D91E5DF-1122-4E5B-8266-E1EAD17528F2}">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Leer nomVar1</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7CBD781C-7E38-47EB-8DD7-EB9E84A9A993}" type="parTrans" cxnId="{1C8F5A31-5F21-4F7E-A741-B0B104E9693D}">
      <dgm:prSet/>
      <dgm:spPr/>
      <dgm:t>
        <a:bodyPr/>
        <a:lstStyle/>
        <a:p>
          <a:endParaRPr lang="es-EC"/>
        </a:p>
      </dgm:t>
    </dgm:pt>
    <dgm:pt modelId="{7AD546CE-5A11-4875-A8CC-F5A0E3EC95CD}" type="sibTrans" cxnId="{1C8F5A31-5F21-4F7E-A741-B0B104E9693D}">
      <dgm:prSet/>
      <dgm:spPr/>
      <dgm:t>
        <a:bodyPr/>
        <a:lstStyle/>
        <a:p>
          <a:endParaRPr lang="es-EC"/>
        </a:p>
      </dgm:t>
    </dgm:pt>
    <dgm:pt modelId="{5D8366C3-92E4-4FCE-A644-0ECD535CEFF7}">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Leer peso</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59E219D0-7E3B-4DBD-A306-731ED928AD1D}" type="parTrans" cxnId="{6804A277-5447-4F08-A41F-1448BF6EBE94}">
      <dgm:prSet/>
      <dgm:spPr/>
      <dgm:t>
        <a:bodyPr/>
        <a:lstStyle/>
        <a:p>
          <a:endParaRPr lang="es-EC"/>
        </a:p>
      </dgm:t>
    </dgm:pt>
    <dgm:pt modelId="{B5044EA0-BFEB-4160-8305-1BF2D21DF7F3}" type="sibTrans" cxnId="{6804A277-5447-4F08-A41F-1448BF6EBE94}">
      <dgm:prSet/>
      <dgm:spPr/>
      <dgm:t>
        <a:bodyPr/>
        <a:lstStyle/>
        <a:p>
          <a:endParaRPr lang="es-EC"/>
        </a:p>
      </dgm:t>
    </dgm:pt>
    <dgm:pt modelId="{E236A841-3385-4390-84DE-D153E0EBBCF4}">
      <dgm:prSet phldrT="[Texto]"/>
      <dgm:spPr/>
      <dgm:t>
        <a:bodyPr/>
        <a:lstStyle/>
        <a:p>
          <a:r>
            <a:rPr lang="es-EC" b="0" cap="none" spc="0" dirty="0" err="1" smtClean="0">
              <a:ln w="0"/>
              <a:solidFill>
                <a:schemeClr val="tx1"/>
              </a:solidFill>
              <a:effectLst>
                <a:outerShdw blurRad="38100" dist="19050" dir="2700000" algn="tl" rotWithShape="0">
                  <a:schemeClr val="dk1">
                    <a:alpha val="40000"/>
                  </a:schemeClr>
                </a:outerShdw>
              </a:effectLst>
            </a:rPr>
            <a:t>horasTrab</a:t>
          </a:r>
          <a:r>
            <a:rPr lang="es-EC" b="0" cap="none" spc="0" dirty="0" smtClean="0">
              <a:ln w="0"/>
              <a:solidFill>
                <a:schemeClr val="tx1"/>
              </a:solidFill>
              <a:effectLst>
                <a:outerShdw blurRad="38100" dist="19050" dir="2700000" algn="tl" rotWithShape="0">
                  <a:schemeClr val="dk1">
                    <a:alpha val="40000"/>
                  </a:schemeClr>
                </a:outerShdw>
              </a:effectLst>
            </a:rPr>
            <a:t> = </a:t>
          </a:r>
          <a:r>
            <a:rPr lang="es-EC" b="0" cap="none" spc="0" dirty="0" err="1" smtClean="0">
              <a:ln w="0"/>
              <a:solidFill>
                <a:schemeClr val="tx1"/>
              </a:solidFill>
              <a:effectLst>
                <a:outerShdw blurRad="38100" dist="19050" dir="2700000" algn="tl" rotWithShape="0">
                  <a:schemeClr val="dk1">
                    <a:alpha val="40000"/>
                  </a:schemeClr>
                </a:outerShdw>
              </a:effectLst>
            </a:rPr>
            <a:t>sc.nextInt</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6786C542-2238-4CE1-958D-A34BB74365A2}" type="parTrans" cxnId="{D07CB98F-2ED1-4C8F-AD45-180E80DF697C}">
      <dgm:prSet/>
      <dgm:spPr/>
      <dgm:t>
        <a:bodyPr/>
        <a:lstStyle/>
        <a:p>
          <a:endParaRPr lang="es-EC"/>
        </a:p>
      </dgm:t>
    </dgm:pt>
    <dgm:pt modelId="{6EC8BE5B-86D2-46CE-8D36-4BB09F3DE8C0}" type="sibTrans" cxnId="{D07CB98F-2ED1-4C8F-AD45-180E80DF697C}">
      <dgm:prSet/>
      <dgm:spPr/>
      <dgm:t>
        <a:bodyPr/>
        <a:lstStyle/>
        <a:p>
          <a:endParaRPr lang="es-EC"/>
        </a:p>
      </dgm:t>
    </dgm:pt>
    <dgm:pt modelId="{A3CBE6CB-FF68-47FD-8CDA-71847812E52E}">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Leer </a:t>
          </a:r>
          <a:r>
            <a:rPr lang="es-EC" b="0" cap="none" spc="0" dirty="0" err="1" smtClean="0">
              <a:ln w="0"/>
              <a:solidFill>
                <a:schemeClr val="tx1"/>
              </a:solidFill>
              <a:effectLst>
                <a:outerShdw blurRad="38100" dist="19050" dir="2700000" algn="tl" rotWithShape="0">
                  <a:schemeClr val="dk1">
                    <a:alpha val="40000"/>
                  </a:schemeClr>
                </a:outerShdw>
              </a:effectLst>
            </a:rPr>
            <a:t>caracter</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CA7A89D5-CE70-4CF2-A356-472C4B86D7CD}" type="parTrans" cxnId="{1F75195B-3E92-49F5-8771-17847786C36C}">
      <dgm:prSet/>
      <dgm:spPr/>
      <dgm:t>
        <a:bodyPr/>
        <a:lstStyle/>
        <a:p>
          <a:endParaRPr lang="es-EC"/>
        </a:p>
      </dgm:t>
    </dgm:pt>
    <dgm:pt modelId="{50752F2D-D3EC-4ECA-A6FE-056E593140FF}" type="sibTrans" cxnId="{1F75195B-3E92-49F5-8771-17847786C36C}">
      <dgm:prSet/>
      <dgm:spPr/>
      <dgm:t>
        <a:bodyPr/>
        <a:lstStyle/>
        <a:p>
          <a:endParaRPr lang="es-EC"/>
        </a:p>
      </dgm:t>
    </dgm:pt>
    <dgm:pt modelId="{8F941DFF-BED1-4373-A9C7-BBEC7A576C35}">
      <dgm:prSet phldrT="[Texto]"/>
      <dgm:spPr/>
      <dgm:t>
        <a:bodyPr/>
        <a:lstStyle/>
        <a:p>
          <a:r>
            <a:rPr lang="es-EC" b="0" cap="none" spc="0" dirty="0" err="1" smtClean="0">
              <a:ln w="0"/>
              <a:solidFill>
                <a:schemeClr val="tx1"/>
              </a:solidFill>
              <a:effectLst>
                <a:outerShdw blurRad="38100" dist="19050" dir="2700000" algn="tl" rotWithShape="0">
                  <a:schemeClr val="dk1">
                    <a:alpha val="40000"/>
                  </a:schemeClr>
                </a:outerShdw>
              </a:effectLst>
            </a:rPr>
            <a:t>caracter</a:t>
          </a:r>
          <a:r>
            <a:rPr lang="es-EC" b="0" cap="none" spc="0" dirty="0" smtClean="0">
              <a:ln w="0"/>
              <a:solidFill>
                <a:schemeClr val="tx1"/>
              </a:solidFill>
              <a:effectLst>
                <a:outerShdw blurRad="38100" dist="19050" dir="2700000" algn="tl" rotWithShape="0">
                  <a:schemeClr val="dk1">
                    <a:alpha val="40000"/>
                  </a:schemeClr>
                </a:outerShdw>
              </a:effectLst>
            </a:rPr>
            <a:t> = </a:t>
          </a:r>
          <a:r>
            <a:rPr lang="es-EC" b="0" cap="none" spc="0" dirty="0" err="1" smtClean="0">
              <a:ln w="0"/>
              <a:solidFill>
                <a:schemeClr val="tx1"/>
              </a:solidFill>
              <a:effectLst>
                <a:outerShdw blurRad="38100" dist="19050" dir="2700000" algn="tl" rotWithShape="0">
                  <a:schemeClr val="dk1">
                    <a:alpha val="40000"/>
                  </a:schemeClr>
                </a:outerShdw>
              </a:effectLst>
            </a:rPr>
            <a:t>sc.next</a:t>
          </a:r>
          <a:r>
            <a:rPr lang="es-EC" b="0" cap="none" spc="0" dirty="0" smtClean="0">
              <a:ln w="0"/>
              <a:solidFill>
                <a:schemeClr val="tx1"/>
              </a:solidFill>
              <a:effectLst>
                <a:outerShdw blurRad="38100" dist="19050" dir="2700000" algn="tl" rotWithShape="0">
                  <a:schemeClr val="dk1">
                    <a:alpha val="40000"/>
                  </a:schemeClr>
                </a:outerShdw>
              </a:effectLst>
            </a:rPr>
            <a:t>().</a:t>
          </a:r>
          <a:r>
            <a:rPr lang="es-EC" b="0" cap="none" spc="0" dirty="0" err="1" smtClean="0">
              <a:ln w="0"/>
              <a:solidFill>
                <a:schemeClr val="tx1"/>
              </a:solidFill>
              <a:effectLst>
                <a:outerShdw blurRad="38100" dist="19050" dir="2700000" algn="tl" rotWithShape="0">
                  <a:schemeClr val="dk1">
                    <a:alpha val="40000"/>
                  </a:schemeClr>
                </a:outerShdw>
              </a:effectLst>
            </a:rPr>
            <a:t>charAt</a:t>
          </a:r>
          <a:r>
            <a:rPr lang="es-EC" b="0" cap="none" spc="0" dirty="0" smtClean="0">
              <a:ln w="0"/>
              <a:solidFill>
                <a:schemeClr val="tx1"/>
              </a:solidFill>
              <a:effectLst>
                <a:outerShdw blurRad="38100" dist="19050" dir="2700000" algn="tl" rotWithShape="0">
                  <a:schemeClr val="dk1">
                    <a:alpha val="40000"/>
                  </a:schemeClr>
                </a:outerShdw>
              </a:effectLst>
            </a:rPr>
            <a:t>(0);</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ED7D1D8A-EC83-4580-86A8-9B236FC4DADA}" type="parTrans" cxnId="{C73CC763-6C5B-4EE8-AAE2-F3202FA4AD05}">
      <dgm:prSet/>
      <dgm:spPr/>
      <dgm:t>
        <a:bodyPr/>
        <a:lstStyle/>
        <a:p>
          <a:endParaRPr lang="es-EC"/>
        </a:p>
      </dgm:t>
    </dgm:pt>
    <dgm:pt modelId="{623E4F4A-E59C-4392-BE2B-ADAE5831395B}" type="sibTrans" cxnId="{C73CC763-6C5B-4EE8-AAE2-F3202FA4AD05}">
      <dgm:prSet/>
      <dgm:spPr/>
      <dgm:t>
        <a:bodyPr/>
        <a:lstStyle/>
        <a:p>
          <a:endParaRPr lang="es-EC"/>
        </a:p>
      </dgm:t>
    </dgm:pt>
    <dgm:pt modelId="{E8A917E4-361A-49CF-80B8-08D44FA5E632}" type="pres">
      <dgm:prSet presAssocID="{7D0A4A42-258C-4274-9BE2-DDB9630A557C}" presName="Name0" presStyleCnt="0">
        <dgm:presLayoutVars>
          <dgm:dir/>
          <dgm:animLvl val="lvl"/>
          <dgm:resizeHandles val="exact"/>
        </dgm:presLayoutVars>
      </dgm:prSet>
      <dgm:spPr/>
      <dgm:t>
        <a:bodyPr/>
        <a:lstStyle/>
        <a:p>
          <a:endParaRPr lang="es-EC"/>
        </a:p>
      </dgm:t>
    </dgm:pt>
    <dgm:pt modelId="{33DF93A2-2FF5-4026-9846-34C22B0912C9}" type="pres">
      <dgm:prSet presAssocID="{AFB2D0B7-F4CF-44E2-8139-DFCEA5CDF6DF}" presName="composite" presStyleCnt="0"/>
      <dgm:spPr/>
      <dgm:t>
        <a:bodyPr/>
        <a:lstStyle/>
        <a:p>
          <a:endParaRPr lang="es-EC"/>
        </a:p>
      </dgm:t>
    </dgm:pt>
    <dgm:pt modelId="{46F0E4AB-6B4C-4C6E-8254-C22770D36542}" type="pres">
      <dgm:prSet presAssocID="{AFB2D0B7-F4CF-44E2-8139-DFCEA5CDF6DF}" presName="parTx" presStyleLbl="alignNode1" presStyleIdx="0" presStyleCnt="2">
        <dgm:presLayoutVars>
          <dgm:chMax val="0"/>
          <dgm:chPref val="0"/>
          <dgm:bulletEnabled val="1"/>
        </dgm:presLayoutVars>
      </dgm:prSet>
      <dgm:spPr/>
      <dgm:t>
        <a:bodyPr/>
        <a:lstStyle/>
        <a:p>
          <a:endParaRPr lang="es-EC"/>
        </a:p>
      </dgm:t>
    </dgm:pt>
    <dgm:pt modelId="{37F37C16-8278-4594-B647-5182E394F5F8}" type="pres">
      <dgm:prSet presAssocID="{AFB2D0B7-F4CF-44E2-8139-DFCEA5CDF6DF}" presName="desTx" presStyleLbl="alignAccFollowNode1" presStyleIdx="0" presStyleCnt="2">
        <dgm:presLayoutVars>
          <dgm:bulletEnabled val="1"/>
        </dgm:presLayoutVars>
      </dgm:prSet>
      <dgm:spPr/>
      <dgm:t>
        <a:bodyPr/>
        <a:lstStyle/>
        <a:p>
          <a:endParaRPr lang="es-EC"/>
        </a:p>
      </dgm:t>
    </dgm:pt>
    <dgm:pt modelId="{25F2B15F-4E26-4C24-AB6E-33182EDF3D98}" type="pres">
      <dgm:prSet presAssocID="{5F8818F2-52B4-4A4D-BB20-4AAA53416BC5}" presName="space" presStyleCnt="0"/>
      <dgm:spPr/>
      <dgm:t>
        <a:bodyPr/>
        <a:lstStyle/>
        <a:p>
          <a:endParaRPr lang="es-EC"/>
        </a:p>
      </dgm:t>
    </dgm:pt>
    <dgm:pt modelId="{89E617CA-EF57-4FD2-8809-3D2AF105EF8E}" type="pres">
      <dgm:prSet presAssocID="{955949B9-3EB5-4918-A3C6-8BEBADBFBF9E}" presName="composite" presStyleCnt="0"/>
      <dgm:spPr/>
      <dgm:t>
        <a:bodyPr/>
        <a:lstStyle/>
        <a:p>
          <a:endParaRPr lang="es-EC"/>
        </a:p>
      </dgm:t>
    </dgm:pt>
    <dgm:pt modelId="{F38F9E17-4EF1-4E23-AF36-4AF69548EA69}" type="pres">
      <dgm:prSet presAssocID="{955949B9-3EB5-4918-A3C6-8BEBADBFBF9E}" presName="parTx" presStyleLbl="alignNode1" presStyleIdx="1" presStyleCnt="2">
        <dgm:presLayoutVars>
          <dgm:chMax val="0"/>
          <dgm:chPref val="0"/>
          <dgm:bulletEnabled val="1"/>
        </dgm:presLayoutVars>
      </dgm:prSet>
      <dgm:spPr/>
      <dgm:t>
        <a:bodyPr/>
        <a:lstStyle/>
        <a:p>
          <a:endParaRPr lang="es-EC"/>
        </a:p>
      </dgm:t>
    </dgm:pt>
    <dgm:pt modelId="{70C963EB-BFE7-4243-AE51-C675F0AB4E80}" type="pres">
      <dgm:prSet presAssocID="{955949B9-3EB5-4918-A3C6-8BEBADBFBF9E}" presName="desTx" presStyleLbl="alignAccFollowNode1" presStyleIdx="1" presStyleCnt="2">
        <dgm:presLayoutVars>
          <dgm:bulletEnabled val="1"/>
        </dgm:presLayoutVars>
      </dgm:prSet>
      <dgm:spPr/>
      <dgm:t>
        <a:bodyPr/>
        <a:lstStyle/>
        <a:p>
          <a:endParaRPr lang="es-EC"/>
        </a:p>
      </dgm:t>
    </dgm:pt>
  </dgm:ptLst>
  <dgm:cxnLst>
    <dgm:cxn modelId="{44DE39F4-7DEB-4D4B-915F-0650202D0BA2}" type="presOf" srcId="{4DD45F74-219F-4D09-902D-9A3EC7CA58FB}" destId="{70C963EB-BFE7-4243-AE51-C675F0AB4E80}" srcOrd="0" destOrd="2" presId="urn:microsoft.com/office/officeart/2005/8/layout/hList1"/>
    <dgm:cxn modelId="{4458CAD3-4EF1-44EC-8AD9-2932D93937DD}" type="presOf" srcId="{E9408C24-E8C5-4BCA-BCF2-34A1F30E90A8}" destId="{70C963EB-BFE7-4243-AE51-C675F0AB4E80}" srcOrd="0" destOrd="1" presId="urn:microsoft.com/office/officeart/2005/8/layout/hList1"/>
    <dgm:cxn modelId="{1C8F5A31-5F21-4F7E-A741-B0B104E9693D}" srcId="{AFB2D0B7-F4CF-44E2-8139-DFCEA5CDF6DF}" destId="{3D91E5DF-1122-4E5B-8266-E1EAD17528F2}" srcOrd="0" destOrd="0" parTransId="{7CBD781C-7E38-47EB-8DD7-EB9E84A9A993}" sibTransId="{7AD546CE-5A11-4875-A8CC-F5A0E3EC95CD}"/>
    <dgm:cxn modelId="{1F75195B-3E92-49F5-8771-17847786C36C}" srcId="{AFB2D0B7-F4CF-44E2-8139-DFCEA5CDF6DF}" destId="{A3CBE6CB-FF68-47FD-8CDA-71847812E52E}" srcOrd="3" destOrd="0" parTransId="{CA7A89D5-CE70-4CF2-A356-472C4B86D7CD}" sibTransId="{50752F2D-D3EC-4ECA-A6FE-056E593140FF}"/>
    <dgm:cxn modelId="{5E18C0E3-4EBC-46E6-9B20-B3EE149515E8}" type="presOf" srcId="{A3CBE6CB-FF68-47FD-8CDA-71847812E52E}" destId="{37F37C16-8278-4594-B647-5182E394F5F8}" srcOrd="0" destOrd="3" presId="urn:microsoft.com/office/officeart/2005/8/layout/hList1"/>
    <dgm:cxn modelId="{E506CECD-1360-426B-90E9-7E898B4BA6A7}" type="presOf" srcId="{AFB2D0B7-F4CF-44E2-8139-DFCEA5CDF6DF}" destId="{46F0E4AB-6B4C-4C6E-8254-C22770D36542}" srcOrd="0" destOrd="0" presId="urn:microsoft.com/office/officeart/2005/8/layout/hList1"/>
    <dgm:cxn modelId="{6804A277-5447-4F08-A41F-1448BF6EBE94}" srcId="{AFB2D0B7-F4CF-44E2-8139-DFCEA5CDF6DF}" destId="{5D8366C3-92E4-4FCE-A644-0ECD535CEFF7}" srcOrd="1" destOrd="0" parTransId="{59E219D0-7E3B-4DBD-A306-731ED928AD1D}" sibTransId="{B5044EA0-BFEB-4160-8305-1BF2D21DF7F3}"/>
    <dgm:cxn modelId="{D6C8B5D4-FA12-4AA8-9CEE-258C5C3D5875}" srcId="{955949B9-3EB5-4918-A3C6-8BEBADBFBF9E}" destId="{4DD45F74-219F-4D09-902D-9A3EC7CA58FB}" srcOrd="2" destOrd="0" parTransId="{10CA687C-0233-4CCA-AACC-72BA838C1CE4}" sibTransId="{E7868A4D-7505-48F6-BB49-E36F1A517086}"/>
    <dgm:cxn modelId="{0345DD20-AB32-4D82-8310-291291F559BA}" type="presOf" srcId="{5D8366C3-92E4-4FCE-A644-0ECD535CEFF7}" destId="{37F37C16-8278-4594-B647-5182E394F5F8}" srcOrd="0" destOrd="1" presId="urn:microsoft.com/office/officeart/2005/8/layout/hList1"/>
    <dgm:cxn modelId="{C510CE2E-5D3E-43B5-82B2-8B5F9655B89C}" srcId="{AFB2D0B7-F4CF-44E2-8139-DFCEA5CDF6DF}" destId="{81219D9F-E267-4BC8-938E-C31E0080DFC7}" srcOrd="2" destOrd="0" parTransId="{50705077-A372-4F46-B4E7-B84CF75A6AEB}" sibTransId="{1B5A41BF-381B-46D5-83E2-C074382F2514}"/>
    <dgm:cxn modelId="{9D79D22E-E5FB-4B3A-959A-58C84E5532B1}" srcId="{7D0A4A42-258C-4274-9BE2-DDB9630A557C}" destId="{AFB2D0B7-F4CF-44E2-8139-DFCEA5CDF6DF}" srcOrd="0" destOrd="0" parTransId="{1E93C31D-6140-4E75-975C-4B83822819FC}" sibTransId="{5F8818F2-52B4-4A4D-BB20-4AAA53416BC5}"/>
    <dgm:cxn modelId="{F40B544E-14DF-45CB-98FF-DED592A422DF}" type="presOf" srcId="{7D0A4A42-258C-4274-9BE2-DDB9630A557C}" destId="{E8A917E4-361A-49CF-80B8-08D44FA5E632}" srcOrd="0" destOrd="0" presId="urn:microsoft.com/office/officeart/2005/8/layout/hList1"/>
    <dgm:cxn modelId="{D07CB98F-2ED1-4C8F-AD45-180E80DF697C}" srcId="{955949B9-3EB5-4918-A3C6-8BEBADBFBF9E}" destId="{E236A841-3385-4390-84DE-D153E0EBBCF4}" srcOrd="3" destOrd="0" parTransId="{6786C542-2238-4CE1-958D-A34BB74365A2}" sibTransId="{6EC8BE5B-86D2-46CE-8D36-4BB09F3DE8C0}"/>
    <dgm:cxn modelId="{A6A01746-0071-4FFF-80C8-A389CEB46199}" type="presOf" srcId="{81219D9F-E267-4BC8-938E-C31E0080DFC7}" destId="{37F37C16-8278-4594-B647-5182E394F5F8}" srcOrd="0" destOrd="2" presId="urn:microsoft.com/office/officeart/2005/8/layout/hList1"/>
    <dgm:cxn modelId="{1FB994AD-0A0B-4DB7-AEA9-AEB3DC319A21}" srcId="{955949B9-3EB5-4918-A3C6-8BEBADBFBF9E}" destId="{E9408C24-E8C5-4BCA-BCF2-34A1F30E90A8}" srcOrd="1" destOrd="0" parTransId="{852AABB1-0E72-414A-A203-CF744697D4BB}" sibTransId="{0171E3DF-C6C5-4B73-A581-52F7E9DCB09F}"/>
    <dgm:cxn modelId="{C73CC763-6C5B-4EE8-AAE2-F3202FA4AD05}" srcId="{955949B9-3EB5-4918-A3C6-8BEBADBFBF9E}" destId="{8F941DFF-BED1-4373-A9C7-BBEC7A576C35}" srcOrd="4" destOrd="0" parTransId="{ED7D1D8A-EC83-4580-86A8-9B236FC4DADA}" sibTransId="{623E4F4A-E59C-4392-BE2B-ADAE5831395B}"/>
    <dgm:cxn modelId="{D35FC409-AFEA-4A8D-8A4B-17205CD9F0E1}" type="presOf" srcId="{3D91E5DF-1122-4E5B-8266-E1EAD17528F2}" destId="{37F37C16-8278-4594-B647-5182E394F5F8}" srcOrd="0" destOrd="0" presId="urn:microsoft.com/office/officeart/2005/8/layout/hList1"/>
    <dgm:cxn modelId="{3C625B56-E06A-49D1-AD32-A3CD504B4D58}" type="presOf" srcId="{955949B9-3EB5-4918-A3C6-8BEBADBFBF9E}" destId="{F38F9E17-4EF1-4E23-AF36-4AF69548EA69}" srcOrd="0" destOrd="0" presId="urn:microsoft.com/office/officeart/2005/8/layout/hList1"/>
    <dgm:cxn modelId="{DFBCB737-A7E6-41E0-A0D9-1AA9A7A552D6}" srcId="{7D0A4A42-258C-4274-9BE2-DDB9630A557C}" destId="{955949B9-3EB5-4918-A3C6-8BEBADBFBF9E}" srcOrd="1" destOrd="0" parTransId="{0DAC07D7-2E7A-416F-82C4-2DAA8C9C6AEC}" sibTransId="{26FEAFBC-80D4-43DD-A54F-7EDC8BD26553}"/>
    <dgm:cxn modelId="{A52E8490-0319-446F-B2E2-408209AC4F19}" type="presOf" srcId="{523D5330-5ED5-4938-B77D-75C714A12DF1}" destId="{70C963EB-BFE7-4243-AE51-C675F0AB4E80}" srcOrd="0" destOrd="0" presId="urn:microsoft.com/office/officeart/2005/8/layout/hList1"/>
    <dgm:cxn modelId="{85E97207-711F-469C-8FB4-131A850A38B1}" type="presOf" srcId="{E236A841-3385-4390-84DE-D153E0EBBCF4}" destId="{70C963EB-BFE7-4243-AE51-C675F0AB4E80}" srcOrd="0" destOrd="3" presId="urn:microsoft.com/office/officeart/2005/8/layout/hList1"/>
    <dgm:cxn modelId="{D7BE7FDF-446F-4043-B1A6-9E25631F45C3}" type="presOf" srcId="{8F941DFF-BED1-4373-A9C7-BBEC7A576C35}" destId="{70C963EB-BFE7-4243-AE51-C675F0AB4E80}" srcOrd="0" destOrd="4" presId="urn:microsoft.com/office/officeart/2005/8/layout/hList1"/>
    <dgm:cxn modelId="{2E0EE9AF-071B-47B7-BF14-C4E9248BA294}" srcId="{955949B9-3EB5-4918-A3C6-8BEBADBFBF9E}" destId="{523D5330-5ED5-4938-B77D-75C714A12DF1}" srcOrd="0" destOrd="0" parTransId="{1E1E4E17-AC66-4024-BAFE-11CEA09D3E54}" sibTransId="{CDB18084-E139-4BB5-89EC-57E67DECD7F2}"/>
    <dgm:cxn modelId="{0EC7FB38-6213-4B81-BE55-2109B2230C38}" type="presParOf" srcId="{E8A917E4-361A-49CF-80B8-08D44FA5E632}" destId="{33DF93A2-2FF5-4026-9846-34C22B0912C9}" srcOrd="0" destOrd="0" presId="urn:microsoft.com/office/officeart/2005/8/layout/hList1"/>
    <dgm:cxn modelId="{79E5F02B-FEC7-4060-BCDB-8A24628F7BD8}" type="presParOf" srcId="{33DF93A2-2FF5-4026-9846-34C22B0912C9}" destId="{46F0E4AB-6B4C-4C6E-8254-C22770D36542}" srcOrd="0" destOrd="0" presId="urn:microsoft.com/office/officeart/2005/8/layout/hList1"/>
    <dgm:cxn modelId="{77276AFD-355C-4D68-BEF4-7D3E8675A3DD}" type="presParOf" srcId="{33DF93A2-2FF5-4026-9846-34C22B0912C9}" destId="{37F37C16-8278-4594-B647-5182E394F5F8}" srcOrd="1" destOrd="0" presId="urn:microsoft.com/office/officeart/2005/8/layout/hList1"/>
    <dgm:cxn modelId="{5509FC64-82B6-4034-BA21-D7F85447631F}" type="presParOf" srcId="{E8A917E4-361A-49CF-80B8-08D44FA5E632}" destId="{25F2B15F-4E26-4C24-AB6E-33182EDF3D98}" srcOrd="1" destOrd="0" presId="urn:microsoft.com/office/officeart/2005/8/layout/hList1"/>
    <dgm:cxn modelId="{8F052C30-6606-4920-9591-7B90EBC2624C}" type="presParOf" srcId="{E8A917E4-361A-49CF-80B8-08D44FA5E632}" destId="{89E617CA-EF57-4FD2-8809-3D2AF105EF8E}" srcOrd="2" destOrd="0" presId="urn:microsoft.com/office/officeart/2005/8/layout/hList1"/>
    <dgm:cxn modelId="{E14C2CE8-E9D3-4A0A-B172-098D5542B49D}" type="presParOf" srcId="{89E617CA-EF57-4FD2-8809-3D2AF105EF8E}" destId="{F38F9E17-4EF1-4E23-AF36-4AF69548EA69}" srcOrd="0" destOrd="0" presId="urn:microsoft.com/office/officeart/2005/8/layout/hList1"/>
    <dgm:cxn modelId="{8C9BF8D3-AE2E-4ACF-B368-AB3C2293AB5B}" type="presParOf" srcId="{89E617CA-EF57-4FD2-8809-3D2AF105EF8E}" destId="{70C963EB-BFE7-4243-AE51-C675F0AB4E8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0A4A42-258C-4274-9BE2-DDB9630A557C}"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s-EC"/>
        </a:p>
      </dgm:t>
    </dgm:pt>
    <dgm:pt modelId="{AFB2D0B7-F4CF-44E2-8139-DFCEA5CDF6DF}">
      <dgm:prSet phldrT="[Texto]"/>
      <dgm:spPr/>
      <dgm:t>
        <a:bodyPr/>
        <a:lstStyle/>
        <a:p>
          <a:r>
            <a:rPr lang="es-EC" dirty="0" smtClean="0"/>
            <a:t>PSEUDOCÓDIGO</a:t>
          </a:r>
          <a:endParaRPr lang="es-EC" dirty="0"/>
        </a:p>
      </dgm:t>
    </dgm:pt>
    <dgm:pt modelId="{1E93C31D-6140-4E75-975C-4B83822819FC}" type="parTrans" cxnId="{9D79D22E-E5FB-4B3A-959A-58C84E5532B1}">
      <dgm:prSet/>
      <dgm:spPr/>
      <dgm:t>
        <a:bodyPr/>
        <a:lstStyle/>
        <a:p>
          <a:endParaRPr lang="es-EC"/>
        </a:p>
      </dgm:t>
    </dgm:pt>
    <dgm:pt modelId="{5F8818F2-52B4-4A4D-BB20-4AAA53416BC5}" type="sibTrans" cxnId="{9D79D22E-E5FB-4B3A-959A-58C84E5532B1}">
      <dgm:prSet/>
      <dgm:spPr/>
      <dgm:t>
        <a:bodyPr/>
        <a:lstStyle/>
        <a:p>
          <a:endParaRPr lang="es-EC"/>
        </a:p>
      </dgm:t>
    </dgm:pt>
    <dgm:pt modelId="{955949B9-3EB5-4918-A3C6-8BEBADBFBF9E}">
      <dgm:prSet phldrT="[Texto]"/>
      <dgm:spPr/>
      <dgm:t>
        <a:bodyPr/>
        <a:lstStyle/>
        <a:p>
          <a:r>
            <a:rPr lang="es-EC" dirty="0" smtClean="0"/>
            <a:t>JAVA</a:t>
          </a:r>
          <a:endParaRPr lang="es-EC" dirty="0"/>
        </a:p>
      </dgm:t>
    </dgm:pt>
    <dgm:pt modelId="{0DAC07D7-2E7A-416F-82C4-2DAA8C9C6AEC}" type="parTrans" cxnId="{DFBCB737-A7E6-41E0-A0D9-1AA9A7A552D6}">
      <dgm:prSet/>
      <dgm:spPr/>
      <dgm:t>
        <a:bodyPr/>
        <a:lstStyle/>
        <a:p>
          <a:endParaRPr lang="es-EC"/>
        </a:p>
      </dgm:t>
    </dgm:pt>
    <dgm:pt modelId="{26FEAFBC-80D4-43DD-A54F-7EDC8BD26553}" type="sibTrans" cxnId="{DFBCB737-A7E6-41E0-A0D9-1AA9A7A552D6}">
      <dgm:prSet/>
      <dgm:spPr/>
      <dgm:t>
        <a:bodyPr/>
        <a:lstStyle/>
        <a:p>
          <a:endParaRPr lang="es-EC"/>
        </a:p>
      </dgm:t>
    </dgm:pt>
    <dgm:pt modelId="{523D5330-5ED5-4938-B77D-75C714A12DF1}">
      <dgm:prSet phldrT="[Texto]"/>
      <dgm:spPr/>
      <dgm:t>
        <a:bodyPr anchor="t"/>
        <a:lstStyle/>
        <a:p>
          <a:r>
            <a:rPr lang="es-EC" b="0" cap="none" spc="0" dirty="0" err="1" smtClean="0">
              <a:ln w="0"/>
              <a:solidFill>
                <a:schemeClr val="tx1"/>
              </a:solidFill>
              <a:effectLst>
                <a:outerShdw blurRad="38100" dist="19050" dir="2700000" algn="tl" rotWithShape="0">
                  <a:schemeClr val="dk1">
                    <a:alpha val="40000"/>
                  </a:schemeClr>
                </a:outerShdw>
              </a:effectLst>
            </a:rPr>
            <a:t>System.out.println</a:t>
          </a:r>
          <a:r>
            <a:rPr lang="es-EC" b="0" cap="none" spc="0" dirty="0" smtClean="0">
              <a:ln w="0"/>
              <a:solidFill>
                <a:schemeClr val="tx1"/>
              </a:solidFill>
              <a:effectLst>
                <a:outerShdw blurRad="38100" dist="19050" dir="2700000" algn="tl" rotWithShape="0">
                  <a:schemeClr val="dk1">
                    <a:alpha val="40000"/>
                  </a:schemeClr>
                </a:outerShdw>
              </a:effectLst>
            </a:rPr>
            <a:t>(nomVar1 + nomVar2 + </a:t>
          </a:r>
          <a:r>
            <a:rPr lang="es-EC" b="0" cap="none" spc="0" dirty="0" err="1" smtClean="0">
              <a:ln w="0"/>
              <a:solidFill>
                <a:schemeClr val="tx1"/>
              </a:solidFill>
              <a:effectLst>
                <a:outerShdw blurRad="38100" dist="19050" dir="2700000" algn="tl" rotWithShape="0">
                  <a:schemeClr val="dk1">
                    <a:alpha val="40000"/>
                  </a:schemeClr>
                </a:outerShdw>
              </a:effectLst>
            </a:rPr>
            <a:t>nomVarN</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1E1E4E17-AC66-4024-BAFE-11CEA09D3E54}" type="parTrans" cxnId="{2E0EE9AF-071B-47B7-BF14-C4E9248BA294}">
      <dgm:prSet/>
      <dgm:spPr/>
      <dgm:t>
        <a:bodyPr/>
        <a:lstStyle/>
        <a:p>
          <a:endParaRPr lang="es-EC"/>
        </a:p>
      </dgm:t>
    </dgm:pt>
    <dgm:pt modelId="{CDB18084-E139-4BB5-89EC-57E67DECD7F2}" type="sibTrans" cxnId="{2E0EE9AF-071B-47B7-BF14-C4E9248BA294}">
      <dgm:prSet/>
      <dgm:spPr/>
      <dgm:t>
        <a:bodyPr/>
        <a:lstStyle/>
        <a:p>
          <a:endParaRPr lang="es-EC"/>
        </a:p>
      </dgm:t>
    </dgm:pt>
    <dgm:pt modelId="{3D91E5DF-1122-4E5B-8266-E1EAD17528F2}">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Imprimir nomVar1,nomVar2, </a:t>
          </a:r>
          <a:r>
            <a:rPr lang="es-EC" b="0" cap="none" spc="0" dirty="0" err="1" smtClean="0">
              <a:ln w="0"/>
              <a:solidFill>
                <a:schemeClr val="tx1"/>
              </a:solidFill>
              <a:effectLst>
                <a:outerShdw blurRad="38100" dist="19050" dir="2700000" algn="tl" rotWithShape="0">
                  <a:schemeClr val="dk1">
                    <a:alpha val="40000"/>
                  </a:schemeClr>
                </a:outerShdw>
              </a:effectLst>
            </a:rPr>
            <a:t>nomVarN</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7CBD781C-7E38-47EB-8DD7-EB9E84A9A993}" type="parTrans" cxnId="{1C8F5A31-5F21-4F7E-A741-B0B104E9693D}">
      <dgm:prSet/>
      <dgm:spPr/>
      <dgm:t>
        <a:bodyPr/>
        <a:lstStyle/>
        <a:p>
          <a:endParaRPr lang="es-EC"/>
        </a:p>
      </dgm:t>
    </dgm:pt>
    <dgm:pt modelId="{7AD546CE-5A11-4875-A8CC-F5A0E3EC95CD}" type="sibTrans" cxnId="{1C8F5A31-5F21-4F7E-A741-B0B104E9693D}">
      <dgm:prSet/>
      <dgm:spPr/>
      <dgm:t>
        <a:bodyPr/>
        <a:lstStyle/>
        <a:p>
          <a:endParaRPr lang="es-EC"/>
        </a:p>
      </dgm:t>
    </dgm:pt>
    <dgm:pt modelId="{C6DB9021-979F-46F3-A85E-386284AD3EB4}">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Imprimir </a:t>
          </a:r>
          <a:r>
            <a:rPr lang="es-EC" b="0" cap="none" spc="0" dirty="0" err="1" smtClean="0">
              <a:ln w="0"/>
              <a:solidFill>
                <a:schemeClr val="tx1"/>
              </a:solidFill>
              <a:effectLst>
                <a:outerShdw blurRad="38100" dist="19050" dir="2700000" algn="tl" rotWithShape="0">
                  <a:schemeClr val="dk1">
                    <a:alpha val="40000"/>
                  </a:schemeClr>
                </a:outerShdw>
              </a:effectLst>
            </a:rPr>
            <a:t>nombreEmp</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9DF9ADBA-64D4-4893-B677-1F54CFCA3D30}" type="parTrans" cxnId="{A0B5643A-0D20-4C63-85F5-339A9813585B}">
      <dgm:prSet/>
      <dgm:spPr/>
      <dgm:t>
        <a:bodyPr/>
        <a:lstStyle/>
        <a:p>
          <a:endParaRPr lang="es-EC"/>
        </a:p>
      </dgm:t>
    </dgm:pt>
    <dgm:pt modelId="{22A69DB5-ADFE-4E56-9100-7FF410D0EE34}" type="sibTrans" cxnId="{A0B5643A-0D20-4C63-85F5-339A9813585B}">
      <dgm:prSet/>
      <dgm:spPr/>
      <dgm:t>
        <a:bodyPr/>
        <a:lstStyle/>
        <a:p>
          <a:endParaRPr lang="es-EC"/>
        </a:p>
      </dgm:t>
    </dgm:pt>
    <dgm:pt modelId="{9924F9D9-408E-4558-A26F-E00C3C1FD8CE}">
      <dgm:prSet phldrT="[Texto]"/>
      <dgm:spPr/>
      <dgm:t>
        <a:bodyPr anchor="t"/>
        <a:lstStyle/>
        <a:p>
          <a:r>
            <a:rPr lang="es-EC" b="0" cap="none" spc="0" dirty="0" err="1" smtClean="0">
              <a:ln w="0"/>
              <a:solidFill>
                <a:schemeClr val="tx1"/>
              </a:solidFill>
              <a:effectLst>
                <a:outerShdw blurRad="38100" dist="19050" dir="2700000" algn="tl" rotWithShape="0">
                  <a:schemeClr val="dk1">
                    <a:alpha val="40000"/>
                  </a:schemeClr>
                </a:outerShdw>
              </a:effectLst>
            </a:rPr>
            <a:t>System.out.print</a:t>
          </a:r>
          <a:r>
            <a:rPr lang="es-EC" b="0" cap="none" spc="0" dirty="0" smtClean="0">
              <a:ln w="0"/>
              <a:solidFill>
                <a:schemeClr val="tx1"/>
              </a:solidFill>
              <a:effectLst>
                <a:outerShdw blurRad="38100" dist="19050" dir="2700000" algn="tl" rotWithShape="0">
                  <a:schemeClr val="dk1">
                    <a:alpha val="40000"/>
                  </a:schemeClr>
                </a:outerShdw>
              </a:effectLst>
            </a:rPr>
            <a:t>(</a:t>
          </a:r>
          <a:r>
            <a:rPr lang="es-EC" b="0" cap="none" spc="0" dirty="0" err="1" smtClean="0">
              <a:ln w="0"/>
              <a:solidFill>
                <a:schemeClr val="tx1"/>
              </a:solidFill>
              <a:effectLst>
                <a:outerShdw blurRad="38100" dist="19050" dir="2700000" algn="tl" rotWithShape="0">
                  <a:schemeClr val="dk1">
                    <a:alpha val="40000"/>
                  </a:schemeClr>
                </a:outerShdw>
              </a:effectLst>
            </a:rPr>
            <a:t>nombreEmp</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EF437EAA-76E3-4709-8332-98DC4826CBC7}" type="parTrans" cxnId="{17BC21C8-4069-4B52-AF11-D17AACA89BF4}">
      <dgm:prSet/>
      <dgm:spPr/>
      <dgm:t>
        <a:bodyPr/>
        <a:lstStyle/>
        <a:p>
          <a:endParaRPr lang="es-EC"/>
        </a:p>
      </dgm:t>
    </dgm:pt>
    <dgm:pt modelId="{F7077390-A220-40D5-BAD4-FD96105BCB6C}" type="sibTrans" cxnId="{17BC21C8-4069-4B52-AF11-D17AACA89BF4}">
      <dgm:prSet/>
      <dgm:spPr/>
      <dgm:t>
        <a:bodyPr/>
        <a:lstStyle/>
        <a:p>
          <a:endParaRPr lang="es-EC"/>
        </a:p>
      </dgm:t>
    </dgm:pt>
    <dgm:pt modelId="{6C44C9FD-0C16-4BCE-B66D-4C11886444B7}">
      <dgm:prSet phldrT="[Texto]"/>
      <dgm:spPr/>
      <dgm:t>
        <a:bodyPr/>
        <a:lstStyle/>
        <a:p>
          <a:r>
            <a:rPr lang="es-EC" b="0" cap="none" spc="0" dirty="0" smtClean="0">
              <a:ln w="0"/>
              <a:solidFill>
                <a:schemeClr val="tx1"/>
              </a:solidFill>
              <a:effectLst>
                <a:outerShdw blurRad="38100" dist="19050" dir="2700000" algn="tl" rotWithShape="0">
                  <a:schemeClr val="dk1">
                    <a:alpha val="40000"/>
                  </a:schemeClr>
                </a:outerShdw>
              </a:effectLst>
            </a:rPr>
            <a:t>Imprimir “NOMBRE = ”, </a:t>
          </a:r>
          <a:r>
            <a:rPr lang="es-EC" b="0" cap="none" spc="0" dirty="0" err="1" smtClean="0">
              <a:ln w="0"/>
              <a:solidFill>
                <a:schemeClr val="tx1"/>
              </a:solidFill>
              <a:effectLst>
                <a:outerShdw blurRad="38100" dist="19050" dir="2700000" algn="tl" rotWithShape="0">
                  <a:schemeClr val="dk1">
                    <a:alpha val="40000"/>
                  </a:schemeClr>
                </a:outerShdw>
              </a:effectLst>
            </a:rPr>
            <a:t>nombreEmp</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26232903-A895-407F-A80C-A5305D7CAED2}" type="parTrans" cxnId="{6973C597-7E05-4209-888A-77209565C1DE}">
      <dgm:prSet/>
      <dgm:spPr/>
      <dgm:t>
        <a:bodyPr/>
        <a:lstStyle/>
        <a:p>
          <a:endParaRPr lang="es-EC"/>
        </a:p>
      </dgm:t>
    </dgm:pt>
    <dgm:pt modelId="{3FD1A8F0-0E4E-45E4-A8FE-8A579810BBA8}" type="sibTrans" cxnId="{6973C597-7E05-4209-888A-77209565C1DE}">
      <dgm:prSet/>
      <dgm:spPr/>
      <dgm:t>
        <a:bodyPr/>
        <a:lstStyle/>
        <a:p>
          <a:endParaRPr lang="es-EC"/>
        </a:p>
      </dgm:t>
    </dgm:pt>
    <dgm:pt modelId="{3C73F1AC-681E-488D-B712-FC10DE094B8E}">
      <dgm:prSet phldrT="[Texto]"/>
      <dgm:spPr/>
      <dgm:t>
        <a:bodyPr anchor="t"/>
        <a:lstStyle/>
        <a:p>
          <a:r>
            <a:rPr lang="es-EC" b="0" cap="none" spc="0" dirty="0" err="1" smtClean="0">
              <a:ln w="0"/>
              <a:solidFill>
                <a:schemeClr val="tx1"/>
              </a:solidFill>
              <a:effectLst>
                <a:outerShdw blurRad="38100" dist="19050" dir="2700000" algn="tl" rotWithShape="0">
                  <a:schemeClr val="dk1">
                    <a:alpha val="40000"/>
                  </a:schemeClr>
                </a:outerShdw>
              </a:effectLst>
            </a:rPr>
            <a:t>System.out.printf</a:t>
          </a:r>
          <a:r>
            <a:rPr lang="es-EC" b="0" cap="none" spc="0" dirty="0" smtClean="0">
              <a:ln w="0"/>
              <a:solidFill>
                <a:schemeClr val="tx1"/>
              </a:solidFill>
              <a:effectLst>
                <a:outerShdw blurRad="38100" dist="19050" dir="2700000" algn="tl" rotWithShape="0">
                  <a:schemeClr val="dk1">
                    <a:alpha val="40000"/>
                  </a:schemeClr>
                </a:outerShdw>
              </a:effectLst>
            </a:rPr>
            <a:t>( “NOMBRE = %s“, </a:t>
          </a:r>
          <a:r>
            <a:rPr lang="es-EC" b="0" cap="none" spc="0" dirty="0" err="1" smtClean="0">
              <a:ln w="0"/>
              <a:solidFill>
                <a:schemeClr val="tx1"/>
              </a:solidFill>
              <a:effectLst>
                <a:outerShdw blurRad="38100" dist="19050" dir="2700000" algn="tl" rotWithShape="0">
                  <a:schemeClr val="dk1">
                    <a:alpha val="40000"/>
                  </a:schemeClr>
                </a:outerShdw>
              </a:effectLst>
            </a:rPr>
            <a:t>nombreEmp</a:t>
          </a:r>
          <a:r>
            <a:rPr lang="es-EC" b="0" cap="none" spc="0" dirty="0" smtClean="0">
              <a:ln w="0"/>
              <a:solidFill>
                <a:schemeClr val="tx1"/>
              </a:solidFill>
              <a:effectLst>
                <a:outerShdw blurRad="38100" dist="19050" dir="2700000" algn="tl" rotWithShape="0">
                  <a:schemeClr val="dk1">
                    <a:alpha val="40000"/>
                  </a:schemeClr>
                </a:outerShdw>
              </a:effectLst>
            </a:rPr>
            <a:t>);</a:t>
          </a:r>
          <a:endParaRPr lang="es-EC" b="0" cap="none" spc="0" dirty="0">
            <a:ln w="0"/>
            <a:solidFill>
              <a:schemeClr val="tx1"/>
            </a:solidFill>
            <a:effectLst>
              <a:outerShdw blurRad="38100" dist="19050" dir="2700000" algn="tl" rotWithShape="0">
                <a:schemeClr val="dk1">
                  <a:alpha val="40000"/>
                </a:schemeClr>
              </a:outerShdw>
            </a:effectLst>
          </a:endParaRPr>
        </a:p>
      </dgm:t>
    </dgm:pt>
    <dgm:pt modelId="{366F8821-2877-4072-BAAA-B3AA41568721}" type="parTrans" cxnId="{E0936DDB-BE72-4B73-B3ED-4E5C3EB68959}">
      <dgm:prSet/>
      <dgm:spPr/>
      <dgm:t>
        <a:bodyPr/>
        <a:lstStyle/>
        <a:p>
          <a:endParaRPr lang="es-EC"/>
        </a:p>
      </dgm:t>
    </dgm:pt>
    <dgm:pt modelId="{53F6C91C-2DDE-40D2-807E-A881C79C4134}" type="sibTrans" cxnId="{E0936DDB-BE72-4B73-B3ED-4E5C3EB68959}">
      <dgm:prSet/>
      <dgm:spPr/>
      <dgm:t>
        <a:bodyPr/>
        <a:lstStyle/>
        <a:p>
          <a:endParaRPr lang="es-EC"/>
        </a:p>
      </dgm:t>
    </dgm:pt>
    <dgm:pt modelId="{39904584-AE67-45D2-8DD1-BA3DBE54FCF7}" type="pres">
      <dgm:prSet presAssocID="{7D0A4A42-258C-4274-9BE2-DDB9630A557C}" presName="Name0" presStyleCnt="0">
        <dgm:presLayoutVars>
          <dgm:dir/>
          <dgm:animLvl val="lvl"/>
          <dgm:resizeHandles val="exact"/>
        </dgm:presLayoutVars>
      </dgm:prSet>
      <dgm:spPr/>
      <dgm:t>
        <a:bodyPr/>
        <a:lstStyle/>
        <a:p>
          <a:endParaRPr lang="es-EC"/>
        </a:p>
      </dgm:t>
    </dgm:pt>
    <dgm:pt modelId="{61B63907-EFB1-466C-BFC0-1C86263D7D38}" type="pres">
      <dgm:prSet presAssocID="{AFB2D0B7-F4CF-44E2-8139-DFCEA5CDF6DF}" presName="linNode" presStyleCnt="0"/>
      <dgm:spPr/>
    </dgm:pt>
    <dgm:pt modelId="{A96BE8A9-AB5F-4D10-ADCB-F6DABA7BDDF8}" type="pres">
      <dgm:prSet presAssocID="{AFB2D0B7-F4CF-44E2-8139-DFCEA5CDF6DF}" presName="parentText" presStyleLbl="node1" presStyleIdx="0" presStyleCnt="2" custScaleX="49696" custLinFactNeighborX="-12483">
        <dgm:presLayoutVars>
          <dgm:chMax val="1"/>
          <dgm:bulletEnabled val="1"/>
        </dgm:presLayoutVars>
      </dgm:prSet>
      <dgm:spPr/>
      <dgm:t>
        <a:bodyPr/>
        <a:lstStyle/>
        <a:p>
          <a:endParaRPr lang="es-EC"/>
        </a:p>
      </dgm:t>
    </dgm:pt>
    <dgm:pt modelId="{1BBD67FF-836E-478C-98CF-1184DCC7F742}" type="pres">
      <dgm:prSet presAssocID="{AFB2D0B7-F4CF-44E2-8139-DFCEA5CDF6DF}" presName="descendantText" presStyleLbl="alignAccFollowNode1" presStyleIdx="0" presStyleCnt="2" custLinFactNeighborX="-19432">
        <dgm:presLayoutVars>
          <dgm:bulletEnabled val="1"/>
        </dgm:presLayoutVars>
      </dgm:prSet>
      <dgm:spPr/>
      <dgm:t>
        <a:bodyPr/>
        <a:lstStyle/>
        <a:p>
          <a:endParaRPr lang="es-EC"/>
        </a:p>
      </dgm:t>
    </dgm:pt>
    <dgm:pt modelId="{452B307E-F899-4979-B41B-17C0DC708D4C}" type="pres">
      <dgm:prSet presAssocID="{5F8818F2-52B4-4A4D-BB20-4AAA53416BC5}" presName="sp" presStyleCnt="0"/>
      <dgm:spPr/>
    </dgm:pt>
    <dgm:pt modelId="{FA341D87-9E7D-4E87-94C6-E37DBBF71191}" type="pres">
      <dgm:prSet presAssocID="{955949B9-3EB5-4918-A3C6-8BEBADBFBF9E}" presName="linNode" presStyleCnt="0"/>
      <dgm:spPr/>
    </dgm:pt>
    <dgm:pt modelId="{66F16F09-4A1B-466F-8F6E-09C3EFB1CE6D}" type="pres">
      <dgm:prSet presAssocID="{955949B9-3EB5-4918-A3C6-8BEBADBFBF9E}" presName="parentText" presStyleLbl="node1" presStyleIdx="1" presStyleCnt="2" custScaleX="49696" custLinFactNeighborX="-12483">
        <dgm:presLayoutVars>
          <dgm:chMax val="1"/>
          <dgm:bulletEnabled val="1"/>
        </dgm:presLayoutVars>
      </dgm:prSet>
      <dgm:spPr/>
      <dgm:t>
        <a:bodyPr/>
        <a:lstStyle/>
        <a:p>
          <a:endParaRPr lang="es-EC"/>
        </a:p>
      </dgm:t>
    </dgm:pt>
    <dgm:pt modelId="{3F7F2662-F8E7-47E6-8D55-8421A23A0371}" type="pres">
      <dgm:prSet presAssocID="{955949B9-3EB5-4918-A3C6-8BEBADBFBF9E}" presName="descendantText" presStyleLbl="alignAccFollowNode1" presStyleIdx="1" presStyleCnt="2" custLinFactNeighborX="-19432">
        <dgm:presLayoutVars>
          <dgm:bulletEnabled val="1"/>
        </dgm:presLayoutVars>
      </dgm:prSet>
      <dgm:spPr/>
      <dgm:t>
        <a:bodyPr/>
        <a:lstStyle/>
        <a:p>
          <a:endParaRPr lang="es-EC"/>
        </a:p>
      </dgm:t>
    </dgm:pt>
  </dgm:ptLst>
  <dgm:cxnLst>
    <dgm:cxn modelId="{E0936DDB-BE72-4B73-B3ED-4E5C3EB68959}" srcId="{955949B9-3EB5-4918-A3C6-8BEBADBFBF9E}" destId="{3C73F1AC-681E-488D-B712-FC10DE094B8E}" srcOrd="2" destOrd="0" parTransId="{366F8821-2877-4072-BAAA-B3AA41568721}" sibTransId="{53F6C91C-2DDE-40D2-807E-A881C79C4134}"/>
    <dgm:cxn modelId="{53C41E9D-B023-4FE0-9C71-DFE2B76718DF}" type="presOf" srcId="{AFB2D0B7-F4CF-44E2-8139-DFCEA5CDF6DF}" destId="{A96BE8A9-AB5F-4D10-ADCB-F6DABA7BDDF8}" srcOrd="0" destOrd="0" presId="urn:microsoft.com/office/officeart/2005/8/layout/vList5"/>
    <dgm:cxn modelId="{1C8F5A31-5F21-4F7E-A741-B0B104E9693D}" srcId="{AFB2D0B7-F4CF-44E2-8139-DFCEA5CDF6DF}" destId="{3D91E5DF-1122-4E5B-8266-E1EAD17528F2}" srcOrd="0" destOrd="0" parTransId="{7CBD781C-7E38-47EB-8DD7-EB9E84A9A993}" sibTransId="{7AD546CE-5A11-4875-A8CC-F5A0E3EC95CD}"/>
    <dgm:cxn modelId="{8609593B-E4E9-458C-B22E-2C564B6316C2}" type="presOf" srcId="{3C73F1AC-681E-488D-B712-FC10DE094B8E}" destId="{3F7F2662-F8E7-47E6-8D55-8421A23A0371}" srcOrd="0" destOrd="2" presId="urn:microsoft.com/office/officeart/2005/8/layout/vList5"/>
    <dgm:cxn modelId="{296F426E-017A-4E55-9127-E4A13CF8FA85}" type="presOf" srcId="{3D91E5DF-1122-4E5B-8266-E1EAD17528F2}" destId="{1BBD67FF-836E-478C-98CF-1184DCC7F742}" srcOrd="0" destOrd="0" presId="urn:microsoft.com/office/officeart/2005/8/layout/vList5"/>
    <dgm:cxn modelId="{EA82197A-3B78-4058-9A99-214420540C1E}" type="presOf" srcId="{9924F9D9-408E-4558-A26F-E00C3C1FD8CE}" destId="{3F7F2662-F8E7-47E6-8D55-8421A23A0371}" srcOrd="0" destOrd="1" presId="urn:microsoft.com/office/officeart/2005/8/layout/vList5"/>
    <dgm:cxn modelId="{17BC21C8-4069-4B52-AF11-D17AACA89BF4}" srcId="{955949B9-3EB5-4918-A3C6-8BEBADBFBF9E}" destId="{9924F9D9-408E-4558-A26F-E00C3C1FD8CE}" srcOrd="1" destOrd="0" parTransId="{EF437EAA-76E3-4709-8332-98DC4826CBC7}" sibTransId="{F7077390-A220-40D5-BAD4-FD96105BCB6C}"/>
    <dgm:cxn modelId="{9D79D22E-E5FB-4B3A-959A-58C84E5532B1}" srcId="{7D0A4A42-258C-4274-9BE2-DDB9630A557C}" destId="{AFB2D0B7-F4CF-44E2-8139-DFCEA5CDF6DF}" srcOrd="0" destOrd="0" parTransId="{1E93C31D-6140-4E75-975C-4B83822819FC}" sibTransId="{5F8818F2-52B4-4A4D-BB20-4AAA53416BC5}"/>
    <dgm:cxn modelId="{1D8EAC9A-5AEB-4302-AF56-4E2E7AC6EACB}" type="presOf" srcId="{6C44C9FD-0C16-4BCE-B66D-4C11886444B7}" destId="{1BBD67FF-836E-478C-98CF-1184DCC7F742}" srcOrd="0" destOrd="2" presId="urn:microsoft.com/office/officeart/2005/8/layout/vList5"/>
    <dgm:cxn modelId="{A97F239D-E151-4734-997A-26DEF5712DA3}" type="presOf" srcId="{C6DB9021-979F-46F3-A85E-386284AD3EB4}" destId="{1BBD67FF-836E-478C-98CF-1184DCC7F742}" srcOrd="0" destOrd="1" presId="urn:microsoft.com/office/officeart/2005/8/layout/vList5"/>
    <dgm:cxn modelId="{9237F6D6-9638-49A9-8A48-E647B55FC7DB}" type="presOf" srcId="{523D5330-5ED5-4938-B77D-75C714A12DF1}" destId="{3F7F2662-F8E7-47E6-8D55-8421A23A0371}" srcOrd="0" destOrd="0" presId="urn:microsoft.com/office/officeart/2005/8/layout/vList5"/>
    <dgm:cxn modelId="{542AAEE5-3FD7-4AE5-A012-19631E0698DD}" type="presOf" srcId="{7D0A4A42-258C-4274-9BE2-DDB9630A557C}" destId="{39904584-AE67-45D2-8DD1-BA3DBE54FCF7}" srcOrd="0" destOrd="0" presId="urn:microsoft.com/office/officeart/2005/8/layout/vList5"/>
    <dgm:cxn modelId="{6973C597-7E05-4209-888A-77209565C1DE}" srcId="{AFB2D0B7-F4CF-44E2-8139-DFCEA5CDF6DF}" destId="{6C44C9FD-0C16-4BCE-B66D-4C11886444B7}" srcOrd="2" destOrd="0" parTransId="{26232903-A895-407F-A80C-A5305D7CAED2}" sibTransId="{3FD1A8F0-0E4E-45E4-A8FE-8A579810BBA8}"/>
    <dgm:cxn modelId="{0E417F86-7C34-4231-8C13-0F686107AE73}" type="presOf" srcId="{955949B9-3EB5-4918-A3C6-8BEBADBFBF9E}" destId="{66F16F09-4A1B-466F-8F6E-09C3EFB1CE6D}" srcOrd="0" destOrd="0" presId="urn:microsoft.com/office/officeart/2005/8/layout/vList5"/>
    <dgm:cxn modelId="{A0B5643A-0D20-4C63-85F5-339A9813585B}" srcId="{AFB2D0B7-F4CF-44E2-8139-DFCEA5CDF6DF}" destId="{C6DB9021-979F-46F3-A85E-386284AD3EB4}" srcOrd="1" destOrd="0" parTransId="{9DF9ADBA-64D4-4893-B677-1F54CFCA3D30}" sibTransId="{22A69DB5-ADFE-4E56-9100-7FF410D0EE34}"/>
    <dgm:cxn modelId="{DFBCB737-A7E6-41E0-A0D9-1AA9A7A552D6}" srcId="{7D0A4A42-258C-4274-9BE2-DDB9630A557C}" destId="{955949B9-3EB5-4918-A3C6-8BEBADBFBF9E}" srcOrd="1" destOrd="0" parTransId="{0DAC07D7-2E7A-416F-82C4-2DAA8C9C6AEC}" sibTransId="{26FEAFBC-80D4-43DD-A54F-7EDC8BD26553}"/>
    <dgm:cxn modelId="{2E0EE9AF-071B-47B7-BF14-C4E9248BA294}" srcId="{955949B9-3EB5-4918-A3C6-8BEBADBFBF9E}" destId="{523D5330-5ED5-4938-B77D-75C714A12DF1}" srcOrd="0" destOrd="0" parTransId="{1E1E4E17-AC66-4024-BAFE-11CEA09D3E54}" sibTransId="{CDB18084-E139-4BB5-89EC-57E67DECD7F2}"/>
    <dgm:cxn modelId="{D8C9ABC5-B42E-4F73-92CA-8A116CC2540D}" type="presParOf" srcId="{39904584-AE67-45D2-8DD1-BA3DBE54FCF7}" destId="{61B63907-EFB1-466C-BFC0-1C86263D7D38}" srcOrd="0" destOrd="0" presId="urn:microsoft.com/office/officeart/2005/8/layout/vList5"/>
    <dgm:cxn modelId="{1B89B6C2-6AA1-424E-A3A3-A6EB2A0B0331}" type="presParOf" srcId="{61B63907-EFB1-466C-BFC0-1C86263D7D38}" destId="{A96BE8A9-AB5F-4D10-ADCB-F6DABA7BDDF8}" srcOrd="0" destOrd="0" presId="urn:microsoft.com/office/officeart/2005/8/layout/vList5"/>
    <dgm:cxn modelId="{798DBD2D-4910-4971-8AF1-0F75127379D9}" type="presParOf" srcId="{61B63907-EFB1-466C-BFC0-1C86263D7D38}" destId="{1BBD67FF-836E-478C-98CF-1184DCC7F742}" srcOrd="1" destOrd="0" presId="urn:microsoft.com/office/officeart/2005/8/layout/vList5"/>
    <dgm:cxn modelId="{300333DA-1060-4B14-90FF-4A61257E6229}" type="presParOf" srcId="{39904584-AE67-45D2-8DD1-BA3DBE54FCF7}" destId="{452B307E-F899-4979-B41B-17C0DC708D4C}" srcOrd="1" destOrd="0" presId="urn:microsoft.com/office/officeart/2005/8/layout/vList5"/>
    <dgm:cxn modelId="{39FF3CFA-532E-41D1-B66B-2EEB13377970}" type="presParOf" srcId="{39904584-AE67-45D2-8DD1-BA3DBE54FCF7}" destId="{FA341D87-9E7D-4E87-94C6-E37DBBF71191}" srcOrd="2" destOrd="0" presId="urn:microsoft.com/office/officeart/2005/8/layout/vList5"/>
    <dgm:cxn modelId="{2CFA9821-6488-4A5F-A544-C11AAB549B79}" type="presParOf" srcId="{FA341D87-9E7D-4E87-94C6-E37DBBF71191}" destId="{66F16F09-4A1B-466F-8F6E-09C3EFB1CE6D}" srcOrd="0" destOrd="0" presId="urn:microsoft.com/office/officeart/2005/8/layout/vList5"/>
    <dgm:cxn modelId="{BFFDC585-9941-47B5-B345-CCD8FE38012B}" type="presParOf" srcId="{FA341D87-9E7D-4E87-94C6-E37DBBF71191}" destId="{3F7F2662-F8E7-47E6-8D55-8421A23A037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688E81-D43E-42F0-8BFE-01BD13E30E2D}">
      <dsp:nvSpPr>
        <dsp:cNvPr id="0" name=""/>
        <dsp:cNvSpPr/>
      </dsp:nvSpPr>
      <dsp:spPr>
        <a:xfrm>
          <a:off x="0" y="492472"/>
          <a:ext cx="9880500" cy="3858750"/>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6837" tIns="520700" rIns="766837" bIns="177800" numCol="1" spcCol="1270" anchor="t" anchorCtr="0">
          <a:noAutofit/>
        </a:bodyPr>
        <a:lstStyle/>
        <a:p>
          <a:pPr marL="228600" lvl="1" indent="-228600" algn="l" defTabSz="1111250">
            <a:lnSpc>
              <a:spcPct val="90000"/>
            </a:lnSpc>
            <a:spcBef>
              <a:spcPct val="0"/>
            </a:spcBef>
            <a:spcAft>
              <a:spcPct val="15000"/>
            </a:spcAft>
            <a:buChar char="••"/>
          </a:pPr>
          <a:r>
            <a:rPr lang="es-EC" sz="2500" b="1" kern="1200" dirty="0" smtClean="0"/>
            <a:t>Numéricos</a:t>
          </a:r>
          <a:endParaRPr lang="es-EC" sz="2500" b="1" kern="1200" dirty="0"/>
        </a:p>
        <a:p>
          <a:pPr marL="457200" lvl="2" indent="-228600" algn="l" defTabSz="1111250">
            <a:lnSpc>
              <a:spcPct val="90000"/>
            </a:lnSpc>
            <a:spcBef>
              <a:spcPct val="0"/>
            </a:spcBef>
            <a:spcAft>
              <a:spcPct val="15000"/>
            </a:spcAft>
            <a:buChar char="••"/>
          </a:pPr>
          <a:r>
            <a:rPr lang="es-EC" sz="2500" kern="1200" dirty="0" smtClean="0"/>
            <a:t>Enteros, no contienen componente fraccionario.: 450, 0, 325</a:t>
          </a:r>
          <a:endParaRPr lang="es-EC" sz="2500" kern="1200" dirty="0"/>
        </a:p>
        <a:p>
          <a:pPr marL="457200" lvl="2" indent="-228600" algn="l" defTabSz="1111250">
            <a:lnSpc>
              <a:spcPct val="90000"/>
            </a:lnSpc>
            <a:spcBef>
              <a:spcPct val="0"/>
            </a:spcBef>
            <a:spcAft>
              <a:spcPct val="15000"/>
            </a:spcAft>
            <a:buChar char="••"/>
          </a:pPr>
          <a:r>
            <a:rPr lang="es-EC" sz="2500" kern="1200" dirty="0" smtClean="0"/>
            <a:t>Reales, contienen una parte fraccionaria: -24.5, 42.3</a:t>
          </a:r>
          <a:endParaRPr lang="es-EC" sz="2500" kern="1200" dirty="0"/>
        </a:p>
        <a:p>
          <a:pPr marL="228600" lvl="1" indent="-228600" algn="l" defTabSz="1111250">
            <a:lnSpc>
              <a:spcPct val="90000"/>
            </a:lnSpc>
            <a:spcBef>
              <a:spcPct val="0"/>
            </a:spcBef>
            <a:spcAft>
              <a:spcPct val="15000"/>
            </a:spcAft>
            <a:buChar char="••"/>
          </a:pPr>
          <a:r>
            <a:rPr lang="es-EC" sz="2500" b="1" kern="1200" dirty="0" smtClean="0"/>
            <a:t>Cadena de caracteres</a:t>
          </a:r>
          <a:endParaRPr lang="es-EC" sz="2500" kern="1200" dirty="0"/>
        </a:p>
        <a:p>
          <a:pPr marL="457200" lvl="2" indent="-228600" algn="l" defTabSz="1111250">
            <a:lnSpc>
              <a:spcPct val="90000"/>
            </a:lnSpc>
            <a:spcBef>
              <a:spcPct val="0"/>
            </a:spcBef>
            <a:spcAft>
              <a:spcPct val="15000"/>
            </a:spcAft>
            <a:buChar char="••"/>
          </a:pPr>
          <a:r>
            <a:rPr lang="es-EC" sz="2500" b="0" kern="1200" dirty="0" smtClean="0"/>
            <a:t>Ej.</a:t>
          </a:r>
          <a:r>
            <a:rPr lang="es-EC" sz="2500" kern="1200" dirty="0" smtClean="0"/>
            <a:t> “Universidad de Loja”</a:t>
          </a:r>
          <a:endParaRPr lang="es-EC" sz="2500" kern="1200" dirty="0"/>
        </a:p>
        <a:p>
          <a:pPr marL="228600" lvl="1" indent="-228600" algn="l" defTabSz="1111250">
            <a:lnSpc>
              <a:spcPct val="90000"/>
            </a:lnSpc>
            <a:spcBef>
              <a:spcPct val="0"/>
            </a:spcBef>
            <a:spcAft>
              <a:spcPct val="15000"/>
            </a:spcAft>
            <a:buChar char="••"/>
          </a:pPr>
          <a:r>
            <a:rPr lang="es-EC" sz="2500" b="1" kern="1200" dirty="0" smtClean="0"/>
            <a:t>Carácter, </a:t>
          </a:r>
          <a:r>
            <a:rPr lang="es-EC" sz="2500" b="0" kern="1200" dirty="0" smtClean="0"/>
            <a:t>utiliza un byte y puede almacenar cualquier carácter </a:t>
          </a:r>
          <a:r>
            <a:rPr lang="es-EC" sz="2500" kern="1200" dirty="0" smtClean="0"/>
            <a:t>válido según el código ASCII</a:t>
          </a:r>
          <a:endParaRPr lang="es-EC" sz="2500" kern="1200" dirty="0"/>
        </a:p>
        <a:p>
          <a:pPr marL="228600" lvl="1" indent="-228600" algn="l" defTabSz="1111250">
            <a:lnSpc>
              <a:spcPct val="90000"/>
            </a:lnSpc>
            <a:spcBef>
              <a:spcPct val="0"/>
            </a:spcBef>
            <a:spcAft>
              <a:spcPct val="15000"/>
            </a:spcAft>
            <a:buChar char="••"/>
          </a:pPr>
          <a:r>
            <a:rPr lang="es-EC" sz="2500" b="1" kern="1200" dirty="0" err="1" smtClean="0"/>
            <a:t>Boolean</a:t>
          </a:r>
          <a:r>
            <a:rPr lang="es-EC" sz="2500" kern="1200" dirty="0" smtClean="0"/>
            <a:t> – Valores posibles V y F</a:t>
          </a:r>
          <a:endParaRPr lang="es-EC" sz="2500" kern="1200" dirty="0"/>
        </a:p>
      </dsp:txBody>
      <dsp:txXfrm>
        <a:off x="0" y="492472"/>
        <a:ext cx="9880500" cy="3858750"/>
      </dsp:txXfrm>
    </dsp:sp>
    <dsp:sp modelId="{51086C2D-BB84-428A-938C-8E74733D9A16}">
      <dsp:nvSpPr>
        <dsp:cNvPr id="0" name=""/>
        <dsp:cNvSpPr/>
      </dsp:nvSpPr>
      <dsp:spPr>
        <a:xfrm>
          <a:off x="494025" y="123472"/>
          <a:ext cx="6916350" cy="73800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1422" tIns="0" rIns="261422" bIns="0" numCol="1" spcCol="1270" anchor="ctr" anchorCtr="0">
          <a:noAutofit/>
        </a:bodyPr>
        <a:lstStyle/>
        <a:p>
          <a:pPr lvl="0" algn="l" defTabSz="1244600">
            <a:lnSpc>
              <a:spcPct val="90000"/>
            </a:lnSpc>
            <a:spcBef>
              <a:spcPct val="0"/>
            </a:spcBef>
            <a:spcAft>
              <a:spcPct val="35000"/>
            </a:spcAft>
          </a:pPr>
          <a:r>
            <a:rPr lang="es-EC" sz="2800" kern="1200" dirty="0" smtClean="0"/>
            <a:t>Tipos de datos</a:t>
          </a:r>
          <a:endParaRPr lang="es-EC" sz="2800" kern="1200" dirty="0"/>
        </a:p>
      </dsp:txBody>
      <dsp:txXfrm>
        <a:off x="530051" y="159498"/>
        <a:ext cx="6844298" cy="665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4E72B-B9D4-4D30-AD31-DF660C00B41F}">
      <dsp:nvSpPr>
        <dsp:cNvPr id="0" name=""/>
        <dsp:cNvSpPr/>
      </dsp:nvSpPr>
      <dsp:spPr>
        <a:xfrm>
          <a:off x="0" y="403365"/>
          <a:ext cx="9880500" cy="3650850"/>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6837" tIns="395732" rIns="766837" bIns="135128" numCol="1" spcCol="1270" anchor="t" anchorCtr="0">
          <a:noAutofit/>
        </a:bodyPr>
        <a:lstStyle/>
        <a:p>
          <a:pPr marL="171450" lvl="1" indent="-171450" algn="l" defTabSz="844550">
            <a:lnSpc>
              <a:spcPct val="90000"/>
            </a:lnSpc>
            <a:spcBef>
              <a:spcPct val="0"/>
            </a:spcBef>
            <a:spcAft>
              <a:spcPct val="15000"/>
            </a:spcAft>
            <a:buChar char="••"/>
          </a:pPr>
          <a:r>
            <a:rPr lang="es-EC" sz="1900" kern="1200" dirty="0" smtClean="0"/>
            <a:t>Sirven para representar y manejar datos y siempre debe identificarse como variable los datos a introducir y los datos que dependa de un cálculo.</a:t>
          </a:r>
          <a:endParaRPr lang="es-EC" sz="1900" kern="1200" dirty="0"/>
        </a:p>
        <a:p>
          <a:pPr marL="171450" lvl="1" indent="-171450" algn="l" defTabSz="844550">
            <a:lnSpc>
              <a:spcPct val="90000"/>
            </a:lnSpc>
            <a:spcBef>
              <a:spcPct val="0"/>
            </a:spcBef>
            <a:spcAft>
              <a:spcPct val="15000"/>
            </a:spcAft>
            <a:buChar char="••"/>
          </a:pPr>
          <a:r>
            <a:rPr lang="es-EC" sz="1900" kern="1200" dirty="0" smtClean="0"/>
            <a:t>Características</a:t>
          </a:r>
          <a:endParaRPr lang="es-EC" sz="1900" kern="1200" dirty="0"/>
        </a:p>
        <a:p>
          <a:pPr marL="342900" lvl="2" indent="-171450" algn="l" defTabSz="844550">
            <a:lnSpc>
              <a:spcPct val="90000"/>
            </a:lnSpc>
            <a:spcBef>
              <a:spcPct val="0"/>
            </a:spcBef>
            <a:spcAft>
              <a:spcPct val="15000"/>
            </a:spcAft>
            <a:buChar char="••"/>
          </a:pPr>
          <a:r>
            <a:rPr lang="es-EC" sz="1900" kern="1200" dirty="0" smtClean="0"/>
            <a:t>Nombre </a:t>
          </a:r>
          <a:r>
            <a:rPr lang="es-EC" sz="1900" kern="1200" dirty="0" smtClean="0">
              <a:latin typeface="Arial" panose="020B0604020202020204" pitchFamily="34" charset="0"/>
              <a:cs typeface="Arial" panose="020B0604020202020204" pitchFamily="34" charset="0"/>
            </a:rPr>
            <a:t>→ </a:t>
          </a:r>
          <a:r>
            <a:rPr lang="es-EC" sz="1900" kern="1200" dirty="0" smtClean="0"/>
            <a:t>Puede utilizar combinación de </a:t>
          </a:r>
          <a:r>
            <a:rPr lang="es-EC" sz="1900" kern="1200" dirty="0" err="1" smtClean="0"/>
            <a:t>mayús</a:t>
          </a:r>
          <a:r>
            <a:rPr lang="es-EC" sz="1900" kern="1200" dirty="0" smtClean="0"/>
            <a:t>. y </a:t>
          </a:r>
          <a:r>
            <a:rPr lang="es-EC" sz="1900" kern="1200" dirty="0" err="1" smtClean="0"/>
            <a:t>minús</a:t>
          </a:r>
          <a:r>
            <a:rPr lang="es-EC" sz="1900" kern="1200" dirty="0" smtClean="0"/>
            <a:t>., dígitos y el símbolo de subrayado. Debe iniciar con una letra. Su longitud no debe pasar de 20 caracteres. No debe ser una palabra </a:t>
          </a:r>
          <a:r>
            <a:rPr lang="es-EC" sz="1900" kern="1200" dirty="0" err="1" smtClean="0"/>
            <a:t>reserevada</a:t>
          </a:r>
          <a:r>
            <a:rPr lang="es-EC" sz="1900" kern="1200" dirty="0" smtClean="0"/>
            <a:t> (</a:t>
          </a:r>
          <a:r>
            <a:rPr lang="es-EC" sz="1900" kern="1200" dirty="0" err="1" smtClean="0"/>
            <a:t>if</a:t>
          </a:r>
          <a:r>
            <a:rPr lang="es-EC" sz="1900" kern="1200" dirty="0" smtClean="0"/>
            <a:t>, </a:t>
          </a:r>
          <a:r>
            <a:rPr lang="es-EC" sz="1900" kern="1200" dirty="0" err="1" smtClean="0"/>
            <a:t>else</a:t>
          </a:r>
          <a:r>
            <a:rPr lang="es-EC" sz="1900" kern="1200" dirty="0" smtClean="0"/>
            <a:t>, </a:t>
          </a:r>
          <a:r>
            <a:rPr lang="es-EC" sz="1900" kern="1200" dirty="0" err="1" smtClean="0"/>
            <a:t>while</a:t>
          </a:r>
          <a:r>
            <a:rPr lang="es-EC" sz="1900" kern="1200" dirty="0" smtClean="0"/>
            <a:t>…) </a:t>
          </a:r>
          <a:r>
            <a:rPr lang="es-EC" sz="1900" b="1" kern="1200" dirty="0" smtClean="0"/>
            <a:t>Deben definirse de tal manera que indiquen lo que están representando </a:t>
          </a:r>
          <a:r>
            <a:rPr lang="es-EC" sz="1900" b="0" kern="1200" dirty="0" smtClean="0"/>
            <a:t>(datos, métodos, clases, objetos). Utilizar el estilo </a:t>
          </a:r>
          <a:r>
            <a:rPr lang="es-EC" sz="1900" b="1" kern="1200" dirty="0" err="1" smtClean="0">
              <a:hlinkClick xmlns:r="http://schemas.openxmlformats.org/officeDocument/2006/relationships" r:id="rId1"/>
            </a:rPr>
            <a:t>CamelCase</a:t>
          </a:r>
          <a:r>
            <a:rPr lang="es-EC" sz="1900" b="1" kern="1200" dirty="0" smtClean="0"/>
            <a:t> </a:t>
          </a:r>
          <a:r>
            <a:rPr lang="es-EC" sz="1900" b="0" kern="1200" dirty="0" smtClean="0"/>
            <a:t>en</a:t>
          </a:r>
          <a:r>
            <a:rPr lang="es-EC" sz="1900" b="1" kern="1200" dirty="0" smtClean="0"/>
            <a:t> </a:t>
          </a:r>
          <a:r>
            <a:rPr lang="es-EC" sz="1900" b="0" kern="1200" dirty="0" smtClean="0"/>
            <a:t>nombres de clases (*), variables, objetos, métodos.</a:t>
          </a:r>
          <a:endParaRPr lang="es-EC" sz="1900" b="1" kern="1200" dirty="0"/>
        </a:p>
        <a:p>
          <a:pPr marL="342900" lvl="2" indent="-171450" algn="l" defTabSz="844550">
            <a:lnSpc>
              <a:spcPct val="90000"/>
            </a:lnSpc>
            <a:spcBef>
              <a:spcPct val="0"/>
            </a:spcBef>
            <a:spcAft>
              <a:spcPct val="15000"/>
            </a:spcAft>
            <a:buChar char="••"/>
          </a:pPr>
          <a:r>
            <a:rPr lang="es-EC" sz="1900" b="0" kern="1200" dirty="0" smtClean="0"/>
            <a:t>Contenido </a:t>
          </a:r>
          <a:r>
            <a:rPr lang="es-EC" sz="1900" kern="1200" dirty="0" smtClean="0">
              <a:latin typeface="Arial" panose="020B0604020202020204" pitchFamily="34" charset="0"/>
              <a:cs typeface="Arial" panose="020B0604020202020204" pitchFamily="34" charset="0"/>
            </a:rPr>
            <a:t>→</a:t>
          </a:r>
          <a:r>
            <a:rPr lang="es-EC" sz="1900" b="0" kern="1200" dirty="0" smtClean="0"/>
            <a:t> Cada variable es como una casilla donde se almacena el valor.</a:t>
          </a:r>
          <a:endParaRPr lang="es-EC" sz="1900" b="0" kern="1200" dirty="0"/>
        </a:p>
        <a:p>
          <a:pPr marL="342900" lvl="2" indent="-171450" algn="l" defTabSz="844550">
            <a:lnSpc>
              <a:spcPct val="90000"/>
            </a:lnSpc>
            <a:spcBef>
              <a:spcPct val="0"/>
            </a:spcBef>
            <a:spcAft>
              <a:spcPct val="15000"/>
            </a:spcAft>
            <a:buChar char="••"/>
          </a:pPr>
          <a:r>
            <a:rPr lang="es-EC" sz="1900" b="0" kern="1200" dirty="0" smtClean="0"/>
            <a:t>Tipo de dato </a:t>
          </a:r>
          <a:r>
            <a:rPr lang="es-EC" sz="1900" kern="1200" dirty="0" smtClean="0">
              <a:latin typeface="Arial" panose="020B0604020202020204" pitchFamily="34" charset="0"/>
              <a:cs typeface="Arial" panose="020B0604020202020204" pitchFamily="34" charset="0"/>
            </a:rPr>
            <a:t>→ </a:t>
          </a:r>
          <a:r>
            <a:rPr lang="es-EC" sz="1900" b="0" kern="1200" dirty="0" smtClean="0"/>
            <a:t>Debe estar asociada a un tipo de dato entero, real, cadena, etc.</a:t>
          </a:r>
          <a:endParaRPr lang="es-EC" sz="1900" b="0" kern="1200" dirty="0"/>
        </a:p>
      </dsp:txBody>
      <dsp:txXfrm>
        <a:off x="0" y="403365"/>
        <a:ext cx="9880500" cy="3650850"/>
      </dsp:txXfrm>
    </dsp:sp>
    <dsp:sp modelId="{CFE17F13-30A5-4AF1-9C0D-5BD043100223}">
      <dsp:nvSpPr>
        <dsp:cNvPr id="0" name=""/>
        <dsp:cNvSpPr/>
      </dsp:nvSpPr>
      <dsp:spPr>
        <a:xfrm>
          <a:off x="494025" y="122925"/>
          <a:ext cx="6916350" cy="5608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1422" tIns="0" rIns="261422" bIns="0" numCol="1" spcCol="1270" anchor="ctr" anchorCtr="0">
          <a:noAutofit/>
        </a:bodyPr>
        <a:lstStyle/>
        <a:p>
          <a:pPr lvl="0" algn="l" defTabSz="1244600">
            <a:lnSpc>
              <a:spcPct val="90000"/>
            </a:lnSpc>
            <a:spcBef>
              <a:spcPct val="0"/>
            </a:spcBef>
            <a:spcAft>
              <a:spcPct val="35000"/>
            </a:spcAft>
          </a:pPr>
          <a:r>
            <a:rPr lang="es-EC" sz="2800" kern="1200" dirty="0" smtClean="0"/>
            <a:t>Variables</a:t>
          </a:r>
          <a:endParaRPr lang="es-EC" sz="2800" kern="1200" dirty="0"/>
        </a:p>
      </dsp:txBody>
      <dsp:txXfrm>
        <a:off x="521405" y="150305"/>
        <a:ext cx="6861590" cy="506120"/>
      </dsp:txXfrm>
    </dsp:sp>
    <dsp:sp modelId="{1416B48A-D90E-49D9-8CCD-C00D8D75C559}">
      <dsp:nvSpPr>
        <dsp:cNvPr id="0" name=""/>
        <dsp:cNvSpPr/>
      </dsp:nvSpPr>
      <dsp:spPr>
        <a:xfrm>
          <a:off x="0" y="4437256"/>
          <a:ext cx="9880500" cy="1167075"/>
        </a:xfrm>
        <a:prstGeom prst="rect">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6837" tIns="395732" rIns="766837" bIns="142240" numCol="1" spcCol="1270" anchor="t" anchorCtr="0">
          <a:noAutofit/>
        </a:bodyPr>
        <a:lstStyle/>
        <a:p>
          <a:pPr marL="228600" lvl="1" indent="-228600" algn="l" defTabSz="889000">
            <a:lnSpc>
              <a:spcPct val="90000"/>
            </a:lnSpc>
            <a:spcBef>
              <a:spcPct val="0"/>
            </a:spcBef>
            <a:spcAft>
              <a:spcPct val="15000"/>
            </a:spcAft>
            <a:buChar char="••"/>
          </a:pPr>
          <a:r>
            <a:rPr lang="es-EC" sz="2000" kern="1200" dirty="0" smtClean="0"/>
            <a:t>Son valores específicos, en consecuencia invariables. </a:t>
          </a:r>
          <a:endParaRPr lang="es-EC" sz="2000" kern="1200" dirty="0"/>
        </a:p>
        <a:p>
          <a:pPr marL="228600" lvl="1" indent="-228600" algn="l" defTabSz="889000">
            <a:lnSpc>
              <a:spcPct val="90000"/>
            </a:lnSpc>
            <a:spcBef>
              <a:spcPct val="0"/>
            </a:spcBef>
            <a:spcAft>
              <a:spcPct val="15000"/>
            </a:spcAft>
            <a:buChar char="••"/>
          </a:pPr>
          <a:r>
            <a:rPr lang="es-EC" sz="2000" kern="1200" dirty="0" smtClean="0"/>
            <a:t>Su identificador se escribe con letras mayúsculas.</a:t>
          </a:r>
          <a:endParaRPr lang="es-EC" sz="2000" kern="1200" dirty="0"/>
        </a:p>
      </dsp:txBody>
      <dsp:txXfrm>
        <a:off x="0" y="4437256"/>
        <a:ext cx="9880500" cy="1167075"/>
      </dsp:txXfrm>
    </dsp:sp>
    <dsp:sp modelId="{A8509604-4729-4467-945C-3E0F5DC42D73}">
      <dsp:nvSpPr>
        <dsp:cNvPr id="0" name=""/>
        <dsp:cNvSpPr/>
      </dsp:nvSpPr>
      <dsp:spPr>
        <a:xfrm>
          <a:off x="494025" y="4156816"/>
          <a:ext cx="6916350" cy="5608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1422" tIns="0" rIns="261422" bIns="0" numCol="1" spcCol="1270" anchor="ctr" anchorCtr="0">
          <a:noAutofit/>
        </a:bodyPr>
        <a:lstStyle/>
        <a:p>
          <a:pPr lvl="0" algn="l" defTabSz="1244600">
            <a:lnSpc>
              <a:spcPct val="90000"/>
            </a:lnSpc>
            <a:spcBef>
              <a:spcPct val="0"/>
            </a:spcBef>
            <a:spcAft>
              <a:spcPct val="35000"/>
            </a:spcAft>
          </a:pPr>
          <a:r>
            <a:rPr lang="es-EC" sz="2800" kern="1200" dirty="0" smtClean="0"/>
            <a:t>Constantes</a:t>
          </a:r>
          <a:endParaRPr lang="es-EC" sz="2800" kern="1200" dirty="0"/>
        </a:p>
      </dsp:txBody>
      <dsp:txXfrm>
        <a:off x="521405" y="4184196"/>
        <a:ext cx="6861590" cy="506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6C4466-E631-4914-BA83-907928150D1E}">
      <dsp:nvSpPr>
        <dsp:cNvPr id="0" name=""/>
        <dsp:cNvSpPr/>
      </dsp:nvSpPr>
      <dsp:spPr>
        <a:xfrm>
          <a:off x="0" y="2216492"/>
          <a:ext cx="9520460" cy="1454259"/>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s-EC" sz="2700" kern="1200" dirty="0" smtClean="0"/>
            <a:t>JAVA</a:t>
          </a:r>
          <a:endParaRPr lang="es-EC" sz="2700" kern="1200" dirty="0"/>
        </a:p>
      </dsp:txBody>
      <dsp:txXfrm>
        <a:off x="0" y="2216492"/>
        <a:ext cx="9520460" cy="785299"/>
      </dsp:txXfrm>
    </dsp:sp>
    <dsp:sp modelId="{A2825941-4D86-43CE-A90C-ACADFF351FD3}">
      <dsp:nvSpPr>
        <dsp:cNvPr id="0" name=""/>
        <dsp:cNvSpPr/>
      </dsp:nvSpPr>
      <dsp:spPr>
        <a:xfrm>
          <a:off x="4648" y="2972707"/>
          <a:ext cx="3170387" cy="66895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s-EC" sz="1500" b="0" kern="1200" cap="none" spc="0" dirty="0" err="1" smtClean="0">
              <a:ln w="0"/>
              <a:solidFill>
                <a:schemeClr val="tx1"/>
              </a:solidFill>
              <a:effectLst>
                <a:outerShdw blurRad="38100" dist="19050" dir="2700000" algn="tl" rotWithShape="0">
                  <a:schemeClr val="dk1">
                    <a:alpha val="40000"/>
                  </a:schemeClr>
                </a:outerShdw>
              </a:effectLst>
            </a:rPr>
            <a:t>NomClase</a:t>
          </a:r>
          <a:r>
            <a:rPr lang="es-EC" sz="1500" b="0" kern="1200" cap="none" spc="0" dirty="0" smtClean="0">
              <a:ln w="0"/>
              <a:solidFill>
                <a:schemeClr val="tx1"/>
              </a:solidFill>
              <a:effectLst>
                <a:outerShdw blurRad="38100" dist="19050" dir="2700000" algn="tl" rotWithShape="0">
                  <a:schemeClr val="dk1">
                    <a:alpha val="40000"/>
                  </a:schemeClr>
                </a:outerShdw>
              </a:effectLst>
            </a:rPr>
            <a:t> </a:t>
          </a:r>
          <a:r>
            <a:rPr lang="es-EC" sz="1500" b="0" kern="1200" cap="none" spc="0" dirty="0" err="1" smtClean="0">
              <a:ln w="0"/>
              <a:solidFill>
                <a:schemeClr val="tx1"/>
              </a:solidFill>
              <a:effectLst>
                <a:outerShdw blurRad="38100" dist="19050" dir="2700000" algn="tl" rotWithShape="0">
                  <a:schemeClr val="dk1">
                    <a:alpha val="40000"/>
                  </a:schemeClr>
                </a:outerShdw>
              </a:effectLst>
            </a:rPr>
            <a:t>nomObj</a:t>
          </a:r>
          <a:r>
            <a:rPr lang="es-EC" sz="1500" b="0" kern="1200" cap="none" spc="0" dirty="0" smtClean="0">
              <a:ln w="0"/>
              <a:solidFill>
                <a:schemeClr val="tx1"/>
              </a:solidFill>
              <a:effectLst>
                <a:outerShdw blurRad="38100" dist="19050" dir="2700000" algn="tl" rotWithShape="0">
                  <a:schemeClr val="dk1">
                    <a:alpha val="40000"/>
                  </a:schemeClr>
                </a:outerShdw>
              </a:effectLst>
            </a:rPr>
            <a:t> = </a:t>
          </a:r>
          <a:r>
            <a:rPr lang="es-EC" sz="1500" b="1" kern="1200" cap="none" spc="0" dirty="0" smtClean="0">
              <a:ln w="0"/>
              <a:solidFill>
                <a:srgbClr val="FFC000"/>
              </a:solidFill>
              <a:effectLst>
                <a:outerShdw blurRad="38100" dist="19050" dir="2700000" algn="tl" rotWithShape="0">
                  <a:schemeClr val="dk1">
                    <a:alpha val="40000"/>
                  </a:schemeClr>
                </a:outerShdw>
              </a:effectLst>
            </a:rPr>
            <a:t>new</a:t>
          </a:r>
          <a:r>
            <a:rPr lang="es-EC" sz="1500" b="0" kern="1200" cap="none" spc="0" dirty="0" smtClean="0">
              <a:ln w="0"/>
              <a:solidFill>
                <a:schemeClr val="tx1"/>
              </a:solidFill>
              <a:effectLst>
                <a:outerShdw blurRad="38100" dist="19050" dir="2700000" algn="tl" rotWithShape="0">
                  <a:schemeClr val="dk1">
                    <a:alpha val="40000"/>
                  </a:schemeClr>
                </a:outerShdw>
              </a:effectLst>
            </a:rPr>
            <a:t> </a:t>
          </a:r>
          <a:r>
            <a:rPr lang="es-EC" sz="1500" b="0" kern="1200" cap="none" spc="0" dirty="0" err="1" smtClean="0">
              <a:ln w="0"/>
              <a:solidFill>
                <a:schemeClr val="tx1"/>
              </a:solidFill>
              <a:effectLst>
                <a:outerShdw blurRad="38100" dist="19050" dir="2700000" algn="tl" rotWithShape="0">
                  <a:schemeClr val="dk1">
                    <a:alpha val="40000"/>
                  </a:schemeClr>
                </a:outerShdw>
              </a:effectLst>
            </a:rPr>
            <a:t>NomClase</a:t>
          </a:r>
          <a:r>
            <a:rPr lang="es-EC" sz="1500" b="0" kern="1200" cap="none" spc="0" dirty="0" smtClean="0">
              <a:ln w="0"/>
              <a:solidFill>
                <a:schemeClr val="tx1"/>
              </a:solidFill>
              <a:effectLst>
                <a:outerShdw blurRad="38100" dist="19050" dir="2700000" algn="tl" rotWithShape="0">
                  <a:schemeClr val="dk1">
                    <a:alpha val="40000"/>
                  </a:schemeClr>
                </a:outerShdw>
              </a:effectLst>
            </a:rPr>
            <a:t>();</a:t>
          </a:r>
          <a:endParaRPr lang="es-EC" sz="1500" b="0" kern="1200" cap="none" spc="0" dirty="0">
            <a:ln w="0"/>
            <a:solidFill>
              <a:schemeClr val="tx1"/>
            </a:solidFill>
            <a:effectLst>
              <a:outerShdw blurRad="38100" dist="19050" dir="2700000" algn="tl" rotWithShape="0">
                <a:schemeClr val="dk1">
                  <a:alpha val="40000"/>
                </a:schemeClr>
              </a:outerShdw>
            </a:effectLst>
          </a:endParaRPr>
        </a:p>
      </dsp:txBody>
      <dsp:txXfrm>
        <a:off x="4648" y="2972707"/>
        <a:ext cx="3170387" cy="668959"/>
      </dsp:txXfrm>
    </dsp:sp>
    <dsp:sp modelId="{C4BB3BF1-0B77-4C16-B942-A315F461A95A}">
      <dsp:nvSpPr>
        <dsp:cNvPr id="0" name=""/>
        <dsp:cNvSpPr/>
      </dsp:nvSpPr>
      <dsp:spPr>
        <a:xfrm>
          <a:off x="3175036" y="2972707"/>
          <a:ext cx="3170387" cy="66895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s-EC" sz="1500" b="1" kern="1200" cap="none" spc="0" dirty="0" smtClean="0">
              <a:ln w="0"/>
              <a:solidFill>
                <a:srgbClr val="FFC000"/>
              </a:solidFill>
              <a:effectLst>
                <a:outerShdw blurRad="38100" dist="19050" dir="2700000" algn="tl" rotWithShape="0">
                  <a:schemeClr val="dk1">
                    <a:alpha val="40000"/>
                  </a:schemeClr>
                </a:outerShdw>
              </a:effectLst>
            </a:rPr>
            <a:t>final</a:t>
          </a:r>
          <a:r>
            <a:rPr lang="es-EC" sz="1500" b="0" kern="1200" cap="none" spc="0" dirty="0" smtClean="0">
              <a:ln w="0"/>
              <a:solidFill>
                <a:schemeClr val="tx1"/>
              </a:solidFill>
              <a:effectLst>
                <a:outerShdw blurRad="38100" dist="19050" dir="2700000" algn="tl" rotWithShape="0">
                  <a:schemeClr val="dk1">
                    <a:alpha val="40000"/>
                  </a:schemeClr>
                </a:outerShdw>
              </a:effectLst>
            </a:rPr>
            <a:t> </a:t>
          </a:r>
          <a:r>
            <a:rPr lang="es-EC" sz="1500" b="0" kern="1200" cap="none" spc="0" dirty="0" err="1" smtClean="0">
              <a:ln w="0"/>
              <a:solidFill>
                <a:schemeClr val="tx1"/>
              </a:solidFill>
              <a:effectLst>
                <a:outerShdw blurRad="38100" dist="19050" dir="2700000" algn="tl" rotWithShape="0">
                  <a:schemeClr val="dk1">
                    <a:alpha val="40000"/>
                  </a:schemeClr>
                </a:outerShdw>
              </a:effectLst>
            </a:rPr>
            <a:t>tipo_de_dato</a:t>
          </a:r>
          <a:r>
            <a:rPr lang="es-EC" sz="1500" b="0" kern="1200" cap="none" spc="0" dirty="0" smtClean="0">
              <a:ln w="0"/>
              <a:solidFill>
                <a:schemeClr val="tx1"/>
              </a:solidFill>
              <a:effectLst>
                <a:outerShdw blurRad="38100" dist="19050" dir="2700000" algn="tl" rotWithShape="0">
                  <a:schemeClr val="dk1">
                    <a:alpha val="40000"/>
                  </a:schemeClr>
                </a:outerShdw>
              </a:effectLst>
            </a:rPr>
            <a:t> </a:t>
          </a:r>
          <a:r>
            <a:rPr lang="es-EC" sz="1500" b="0" kern="1200" cap="none" spc="0" dirty="0" err="1" smtClean="0">
              <a:ln w="0"/>
              <a:solidFill>
                <a:schemeClr val="tx1"/>
              </a:solidFill>
              <a:effectLst>
                <a:outerShdw blurRad="38100" dist="19050" dir="2700000" algn="tl" rotWithShape="0">
                  <a:schemeClr val="dk1">
                    <a:alpha val="40000"/>
                  </a:schemeClr>
                </a:outerShdw>
              </a:effectLst>
            </a:rPr>
            <a:t>nomConstante</a:t>
          </a:r>
          <a:r>
            <a:rPr lang="es-EC" sz="1500" b="0" kern="1200" cap="none" spc="0" dirty="0" smtClean="0">
              <a:ln w="0"/>
              <a:solidFill>
                <a:schemeClr val="tx1"/>
              </a:solidFill>
              <a:effectLst>
                <a:outerShdw blurRad="38100" dist="19050" dir="2700000" algn="tl" rotWithShape="0">
                  <a:schemeClr val="dk1">
                    <a:alpha val="40000"/>
                  </a:schemeClr>
                </a:outerShdw>
              </a:effectLst>
            </a:rPr>
            <a:t> = valor;</a:t>
          </a:r>
          <a:endParaRPr lang="es-EC" sz="1500" b="0" kern="1200" cap="none" spc="0" dirty="0">
            <a:ln w="0"/>
            <a:solidFill>
              <a:schemeClr val="tx1"/>
            </a:solidFill>
            <a:effectLst>
              <a:outerShdw blurRad="38100" dist="19050" dir="2700000" algn="tl" rotWithShape="0">
                <a:schemeClr val="dk1">
                  <a:alpha val="40000"/>
                </a:schemeClr>
              </a:outerShdw>
            </a:effectLst>
          </a:endParaRPr>
        </a:p>
      </dsp:txBody>
      <dsp:txXfrm>
        <a:off x="3175036" y="2972707"/>
        <a:ext cx="3170387" cy="668959"/>
      </dsp:txXfrm>
    </dsp:sp>
    <dsp:sp modelId="{0DFE4D21-9925-4F71-9902-DBC6F4210EFA}">
      <dsp:nvSpPr>
        <dsp:cNvPr id="0" name=""/>
        <dsp:cNvSpPr/>
      </dsp:nvSpPr>
      <dsp:spPr>
        <a:xfrm>
          <a:off x="6345423" y="2972707"/>
          <a:ext cx="3170387" cy="668959"/>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s-EC" sz="1500" b="0" kern="1200" cap="none" spc="0" dirty="0" err="1" smtClean="0">
              <a:ln w="0"/>
              <a:solidFill>
                <a:schemeClr val="tx1"/>
              </a:solidFill>
              <a:effectLst>
                <a:outerShdw blurRad="38100" dist="19050" dir="2700000" algn="tl" rotWithShape="0">
                  <a:schemeClr val="dk1">
                    <a:alpha val="40000"/>
                  </a:schemeClr>
                </a:outerShdw>
              </a:effectLst>
            </a:rPr>
            <a:t>tipo_de_dato</a:t>
          </a:r>
          <a:r>
            <a:rPr lang="es-EC" sz="1500" b="0" kern="1200" cap="none" spc="0" dirty="0" smtClean="0">
              <a:ln w="0"/>
              <a:solidFill>
                <a:schemeClr val="tx1"/>
              </a:solidFill>
              <a:effectLst>
                <a:outerShdw blurRad="38100" dist="19050" dir="2700000" algn="tl" rotWithShape="0">
                  <a:schemeClr val="dk1">
                    <a:alpha val="40000"/>
                  </a:schemeClr>
                </a:outerShdw>
              </a:effectLst>
            </a:rPr>
            <a:t> </a:t>
          </a:r>
          <a:r>
            <a:rPr lang="es-EC" sz="1500" b="0" kern="1200" cap="none" spc="0" dirty="0" err="1" smtClean="0">
              <a:ln w="0"/>
              <a:solidFill>
                <a:schemeClr val="tx1"/>
              </a:solidFill>
              <a:effectLst>
                <a:outerShdw blurRad="38100" dist="19050" dir="2700000" algn="tl" rotWithShape="0">
                  <a:schemeClr val="dk1">
                    <a:alpha val="40000"/>
                  </a:schemeClr>
                </a:outerShdw>
              </a:effectLst>
            </a:rPr>
            <a:t>nomVariable</a:t>
          </a:r>
          <a:r>
            <a:rPr lang="es-EC" sz="1500" b="0" kern="1200" cap="none" spc="0" dirty="0" smtClean="0">
              <a:ln w="0"/>
              <a:solidFill>
                <a:schemeClr val="tx1"/>
              </a:solidFill>
              <a:effectLst>
                <a:outerShdw blurRad="38100" dist="19050" dir="2700000" algn="tl" rotWithShape="0">
                  <a:schemeClr val="dk1">
                    <a:alpha val="40000"/>
                  </a:schemeClr>
                </a:outerShdw>
              </a:effectLst>
            </a:rPr>
            <a:t>;</a:t>
          </a:r>
          <a:endParaRPr lang="es-EC" sz="1500" b="0" kern="1200" cap="none" spc="0" dirty="0">
            <a:ln w="0"/>
            <a:solidFill>
              <a:schemeClr val="tx1"/>
            </a:solidFill>
            <a:effectLst>
              <a:outerShdw blurRad="38100" dist="19050" dir="2700000" algn="tl" rotWithShape="0">
                <a:schemeClr val="dk1">
                  <a:alpha val="40000"/>
                </a:schemeClr>
              </a:outerShdw>
            </a:effectLst>
          </a:endParaRPr>
        </a:p>
      </dsp:txBody>
      <dsp:txXfrm>
        <a:off x="6345423" y="2972707"/>
        <a:ext cx="3170387" cy="668959"/>
      </dsp:txXfrm>
    </dsp:sp>
    <dsp:sp modelId="{0F227624-86F1-4C4D-9CDA-E0D35B9115BC}">
      <dsp:nvSpPr>
        <dsp:cNvPr id="0" name=""/>
        <dsp:cNvSpPr/>
      </dsp:nvSpPr>
      <dsp:spPr>
        <a:xfrm rot="10800000">
          <a:off x="0" y="1655"/>
          <a:ext cx="9520460" cy="2236650"/>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s-EC" sz="2700" kern="1200" dirty="0" smtClean="0"/>
            <a:t>PSEUDOCÓDIGO</a:t>
          </a:r>
          <a:endParaRPr lang="es-EC" sz="2700" kern="1200" dirty="0"/>
        </a:p>
      </dsp:txBody>
      <dsp:txXfrm rot="-10800000">
        <a:off x="0" y="1655"/>
        <a:ext cx="9520460" cy="785064"/>
      </dsp:txXfrm>
    </dsp:sp>
    <dsp:sp modelId="{75152555-547D-4ECB-9CB3-74FE1CE72E4A}">
      <dsp:nvSpPr>
        <dsp:cNvPr id="0" name=""/>
        <dsp:cNvSpPr/>
      </dsp:nvSpPr>
      <dsp:spPr>
        <a:xfrm>
          <a:off x="4648" y="786720"/>
          <a:ext cx="3170387" cy="66875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s-EC" sz="1500" b="0" kern="1200" cap="none" spc="0" dirty="0" smtClean="0">
              <a:ln w="0"/>
              <a:solidFill>
                <a:schemeClr val="tx1"/>
              </a:solidFill>
              <a:effectLst>
                <a:outerShdw blurRad="38100" dist="19050" dir="2700000" algn="tl" rotWithShape="0">
                  <a:schemeClr val="dk1">
                    <a:alpha val="40000"/>
                  </a:schemeClr>
                </a:outerShdw>
              </a:effectLst>
            </a:rPr>
            <a:t>[OBJETOS] </a:t>
          </a:r>
        </a:p>
        <a:p>
          <a:pPr lvl="0" algn="ctr" defTabSz="666750">
            <a:lnSpc>
              <a:spcPct val="90000"/>
            </a:lnSpc>
            <a:spcBef>
              <a:spcPct val="0"/>
            </a:spcBef>
            <a:spcAft>
              <a:spcPct val="35000"/>
            </a:spcAft>
          </a:pPr>
          <a:r>
            <a:rPr lang="es-EC" sz="1500" b="0" kern="1200" cap="none" spc="0" dirty="0" err="1" smtClean="0">
              <a:ln w="0"/>
              <a:solidFill>
                <a:schemeClr val="tx1"/>
              </a:solidFill>
              <a:effectLst>
                <a:outerShdw blurRad="38100" dist="19050" dir="2700000" algn="tl" rotWithShape="0">
                  <a:schemeClr val="dk1">
                    <a:alpha val="40000"/>
                  </a:schemeClr>
                </a:outerShdw>
              </a:effectLst>
            </a:rPr>
            <a:t>NomClase</a:t>
          </a:r>
          <a:r>
            <a:rPr lang="es-EC" sz="1500" b="0" kern="1200" cap="none" spc="0" dirty="0" smtClean="0">
              <a:ln w="0"/>
              <a:solidFill>
                <a:schemeClr val="tx1"/>
              </a:solidFill>
              <a:effectLst>
                <a:outerShdw blurRad="38100" dist="19050" dir="2700000" algn="tl" rotWithShape="0">
                  <a:schemeClr val="dk1">
                    <a:alpha val="40000"/>
                  </a:schemeClr>
                </a:outerShdw>
              </a:effectLst>
            </a:rPr>
            <a:t> </a:t>
          </a:r>
          <a:r>
            <a:rPr lang="es-EC" sz="1500" b="0" kern="1200" cap="none" spc="0" dirty="0" err="1" smtClean="0">
              <a:ln w="0"/>
              <a:solidFill>
                <a:schemeClr val="tx1"/>
              </a:solidFill>
              <a:effectLst>
                <a:outerShdw blurRad="38100" dist="19050" dir="2700000" algn="tl" rotWithShape="0">
                  <a:schemeClr val="dk1">
                    <a:alpha val="40000"/>
                  </a:schemeClr>
                </a:outerShdw>
              </a:effectLst>
            </a:rPr>
            <a:t>nomObj</a:t>
          </a:r>
          <a:r>
            <a:rPr lang="es-EC" sz="1500" b="0" kern="1200" cap="none" spc="0" dirty="0" smtClean="0">
              <a:ln w="0"/>
              <a:solidFill>
                <a:schemeClr val="tx1"/>
              </a:solidFill>
              <a:effectLst>
                <a:outerShdw blurRad="38100" dist="19050" dir="2700000" algn="tl" rotWithShape="0">
                  <a:schemeClr val="dk1">
                    <a:alpha val="40000"/>
                  </a:schemeClr>
                </a:outerShdw>
              </a:effectLst>
            </a:rPr>
            <a:t> = new </a:t>
          </a:r>
          <a:r>
            <a:rPr lang="es-EC" sz="1500" b="0" kern="1200" cap="none" spc="0" dirty="0" err="1" smtClean="0">
              <a:ln w="0"/>
              <a:solidFill>
                <a:schemeClr val="tx1"/>
              </a:solidFill>
              <a:effectLst>
                <a:outerShdw blurRad="38100" dist="19050" dir="2700000" algn="tl" rotWithShape="0">
                  <a:schemeClr val="dk1">
                    <a:alpha val="40000"/>
                  </a:schemeClr>
                </a:outerShdw>
              </a:effectLst>
            </a:rPr>
            <a:t>NomClase</a:t>
          </a:r>
          <a:r>
            <a:rPr lang="es-EC" sz="1500" b="0" kern="1200" cap="none" spc="0" dirty="0" smtClean="0">
              <a:ln w="0"/>
              <a:solidFill>
                <a:schemeClr val="tx1"/>
              </a:solidFill>
              <a:effectLst>
                <a:outerShdw blurRad="38100" dist="19050" dir="2700000" algn="tl" rotWithShape="0">
                  <a:schemeClr val="dk1">
                    <a:alpha val="40000"/>
                  </a:schemeClr>
                </a:outerShdw>
              </a:effectLst>
            </a:rPr>
            <a:t>()</a:t>
          </a:r>
          <a:endParaRPr lang="es-EC" sz="1500" b="0" kern="1200" cap="none" spc="0" dirty="0">
            <a:ln w="0"/>
            <a:solidFill>
              <a:schemeClr val="tx1"/>
            </a:solidFill>
            <a:effectLst>
              <a:outerShdw blurRad="38100" dist="19050" dir="2700000" algn="tl" rotWithShape="0">
                <a:schemeClr val="dk1">
                  <a:alpha val="40000"/>
                </a:schemeClr>
              </a:outerShdw>
            </a:effectLst>
          </a:endParaRPr>
        </a:p>
      </dsp:txBody>
      <dsp:txXfrm>
        <a:off x="4648" y="786720"/>
        <a:ext cx="3170387" cy="668758"/>
      </dsp:txXfrm>
    </dsp:sp>
    <dsp:sp modelId="{D7B517C0-6673-4D79-B6A9-A64EF5B0C6A4}">
      <dsp:nvSpPr>
        <dsp:cNvPr id="0" name=""/>
        <dsp:cNvSpPr/>
      </dsp:nvSpPr>
      <dsp:spPr>
        <a:xfrm>
          <a:off x="3175036" y="786720"/>
          <a:ext cx="3170387" cy="66875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s-EC" sz="1500" b="0" kern="1200" cap="none" spc="0" dirty="0" smtClean="0">
              <a:ln w="0"/>
              <a:solidFill>
                <a:schemeClr val="tx1"/>
              </a:solidFill>
              <a:effectLst>
                <a:outerShdw blurRad="38100" dist="19050" dir="2700000" algn="tl" rotWithShape="0">
                  <a:schemeClr val="dk1">
                    <a:alpha val="40000"/>
                  </a:schemeClr>
                </a:outerShdw>
              </a:effectLst>
            </a:rPr>
            <a:t>[CONSTANTES] </a:t>
          </a:r>
        </a:p>
        <a:p>
          <a:pPr lvl="0" algn="ctr" defTabSz="666750">
            <a:lnSpc>
              <a:spcPct val="90000"/>
            </a:lnSpc>
            <a:spcBef>
              <a:spcPct val="0"/>
            </a:spcBef>
            <a:spcAft>
              <a:spcPct val="35000"/>
            </a:spcAft>
          </a:pPr>
          <a:r>
            <a:rPr lang="es-EC" sz="1500" b="0" kern="1200" cap="none" spc="0" dirty="0" err="1" smtClean="0">
              <a:ln w="0"/>
              <a:solidFill>
                <a:schemeClr val="tx1"/>
              </a:solidFill>
              <a:effectLst>
                <a:outerShdw blurRad="38100" dist="19050" dir="2700000" algn="tl" rotWithShape="0">
                  <a:schemeClr val="dk1">
                    <a:alpha val="40000"/>
                  </a:schemeClr>
                </a:outerShdw>
              </a:effectLst>
            </a:rPr>
            <a:t>nomConstante</a:t>
          </a:r>
          <a:r>
            <a:rPr lang="es-EC" sz="1500" b="0" kern="1200" cap="none" spc="0" dirty="0" smtClean="0">
              <a:ln w="0"/>
              <a:solidFill>
                <a:schemeClr val="tx1"/>
              </a:solidFill>
              <a:effectLst>
                <a:outerShdw blurRad="38100" dist="19050" dir="2700000" algn="tl" rotWithShape="0">
                  <a:schemeClr val="dk1">
                    <a:alpha val="40000"/>
                  </a:schemeClr>
                </a:outerShdw>
              </a:effectLst>
            </a:rPr>
            <a:t> = valor</a:t>
          </a:r>
          <a:endParaRPr lang="es-EC" sz="1500" b="0" kern="1200" cap="none" spc="0" dirty="0">
            <a:ln w="0"/>
            <a:solidFill>
              <a:schemeClr val="tx1"/>
            </a:solidFill>
            <a:effectLst>
              <a:outerShdw blurRad="38100" dist="19050" dir="2700000" algn="tl" rotWithShape="0">
                <a:schemeClr val="dk1">
                  <a:alpha val="40000"/>
                </a:schemeClr>
              </a:outerShdw>
            </a:effectLst>
          </a:endParaRPr>
        </a:p>
      </dsp:txBody>
      <dsp:txXfrm>
        <a:off x="3175036" y="786720"/>
        <a:ext cx="3170387" cy="668758"/>
      </dsp:txXfrm>
    </dsp:sp>
    <dsp:sp modelId="{3C7449D4-D010-47F1-A1E2-98FB92EF510B}">
      <dsp:nvSpPr>
        <dsp:cNvPr id="0" name=""/>
        <dsp:cNvSpPr/>
      </dsp:nvSpPr>
      <dsp:spPr>
        <a:xfrm>
          <a:off x="6345423" y="786720"/>
          <a:ext cx="3170387" cy="66875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s-EC" sz="1500" b="0" kern="1200" cap="none" spc="0" dirty="0" smtClean="0">
              <a:ln w="0"/>
              <a:solidFill>
                <a:schemeClr val="tx1"/>
              </a:solidFill>
              <a:effectLst>
                <a:outerShdw blurRad="38100" dist="19050" dir="2700000" algn="tl" rotWithShape="0">
                  <a:schemeClr val="dk1">
                    <a:alpha val="40000"/>
                  </a:schemeClr>
                </a:outerShdw>
              </a:effectLst>
            </a:rPr>
            <a:t>[VARIABLES] </a:t>
          </a:r>
        </a:p>
        <a:p>
          <a:pPr lvl="0" algn="ctr" defTabSz="666750">
            <a:lnSpc>
              <a:spcPct val="90000"/>
            </a:lnSpc>
            <a:spcBef>
              <a:spcPct val="0"/>
            </a:spcBef>
            <a:spcAft>
              <a:spcPct val="35000"/>
            </a:spcAft>
          </a:pPr>
          <a:r>
            <a:rPr lang="es-EC" sz="1500" b="0" kern="1200" cap="none" spc="0" dirty="0" err="1" smtClean="0">
              <a:ln w="0"/>
              <a:solidFill>
                <a:schemeClr val="tx1"/>
              </a:solidFill>
              <a:effectLst>
                <a:outerShdw blurRad="38100" dist="19050" dir="2700000" algn="tl" rotWithShape="0">
                  <a:schemeClr val="dk1">
                    <a:alpha val="40000"/>
                  </a:schemeClr>
                </a:outerShdw>
              </a:effectLst>
            </a:rPr>
            <a:t>nomVariable</a:t>
          </a:r>
          <a:r>
            <a:rPr lang="es-EC" sz="1500" b="0" kern="1200" cap="none" spc="0" dirty="0" smtClean="0">
              <a:ln w="0"/>
              <a:solidFill>
                <a:schemeClr val="tx1"/>
              </a:solidFill>
              <a:effectLst>
                <a:outerShdw blurRad="38100" dist="19050" dir="2700000" algn="tl" rotWithShape="0">
                  <a:schemeClr val="dk1">
                    <a:alpha val="40000"/>
                  </a:schemeClr>
                </a:outerShdw>
              </a:effectLst>
            </a:rPr>
            <a:t>: Tipo de dato</a:t>
          </a:r>
          <a:endParaRPr lang="es-EC" sz="1500" b="0" kern="1200" cap="none" spc="0" dirty="0">
            <a:ln w="0"/>
            <a:solidFill>
              <a:schemeClr val="tx1"/>
            </a:solidFill>
            <a:effectLst>
              <a:outerShdw blurRad="38100" dist="19050" dir="2700000" algn="tl" rotWithShape="0">
                <a:schemeClr val="dk1">
                  <a:alpha val="40000"/>
                </a:schemeClr>
              </a:outerShdw>
            </a:effectLst>
          </a:endParaRPr>
        </a:p>
      </dsp:txBody>
      <dsp:txXfrm>
        <a:off x="6345423" y="786720"/>
        <a:ext cx="3170387" cy="6687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0E4AB-6B4C-4C6E-8254-C22770D36542}">
      <dsp:nvSpPr>
        <dsp:cNvPr id="0" name=""/>
        <dsp:cNvSpPr/>
      </dsp:nvSpPr>
      <dsp:spPr>
        <a:xfrm>
          <a:off x="46" y="35408"/>
          <a:ext cx="4448769" cy="5760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s-EC" sz="2000" kern="1200" dirty="0" smtClean="0"/>
            <a:t>PSEUDOCÓDIGO</a:t>
          </a:r>
          <a:endParaRPr lang="es-EC" sz="2000" kern="1200" dirty="0"/>
        </a:p>
      </dsp:txBody>
      <dsp:txXfrm>
        <a:off x="46" y="35408"/>
        <a:ext cx="4448769" cy="576000"/>
      </dsp:txXfrm>
    </dsp:sp>
    <dsp:sp modelId="{37F37C16-8278-4594-B647-5182E394F5F8}">
      <dsp:nvSpPr>
        <dsp:cNvPr id="0" name=""/>
        <dsp:cNvSpPr/>
      </dsp:nvSpPr>
      <dsp:spPr>
        <a:xfrm>
          <a:off x="46" y="611408"/>
          <a:ext cx="4448769" cy="1873462"/>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Leer nomVar1</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Leer peso</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Leer </a:t>
          </a:r>
          <a:r>
            <a:rPr lang="es-EC" sz="2000" b="0" kern="1200" cap="none" spc="0" dirty="0" err="1" smtClean="0">
              <a:ln w="0"/>
              <a:solidFill>
                <a:schemeClr val="tx1"/>
              </a:solidFill>
              <a:effectLst>
                <a:outerShdw blurRad="38100" dist="19050" dir="2700000" algn="tl" rotWithShape="0">
                  <a:schemeClr val="dk1">
                    <a:alpha val="40000"/>
                  </a:schemeClr>
                </a:outerShdw>
              </a:effectLst>
            </a:rPr>
            <a:t>nombreEmp</a:t>
          </a:r>
          <a:r>
            <a:rPr lang="es-EC" sz="2000" b="0" kern="1200" cap="none" spc="0" dirty="0" smtClean="0">
              <a:ln w="0"/>
              <a:solidFill>
                <a:schemeClr val="tx1"/>
              </a:solidFill>
              <a:effectLst>
                <a:outerShdw blurRad="38100" dist="19050" dir="2700000" algn="tl" rotWithShape="0">
                  <a:schemeClr val="dk1">
                    <a:alpha val="40000"/>
                  </a:schemeClr>
                </a:outerShdw>
              </a:effectLst>
            </a:rPr>
            <a:t>, </a:t>
          </a:r>
          <a:r>
            <a:rPr lang="es-EC" sz="2000" b="0" kern="1200" cap="none" spc="0" dirty="0" err="1" smtClean="0">
              <a:ln w="0"/>
              <a:solidFill>
                <a:schemeClr val="tx1"/>
              </a:solidFill>
              <a:effectLst>
                <a:outerShdw blurRad="38100" dist="19050" dir="2700000" algn="tl" rotWithShape="0">
                  <a:schemeClr val="dk1">
                    <a:alpha val="40000"/>
                  </a:schemeClr>
                </a:outerShdw>
              </a:effectLst>
            </a:rPr>
            <a:t>horasTrab</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Leer </a:t>
          </a:r>
          <a:r>
            <a:rPr lang="es-EC" sz="2000" b="0" kern="1200" cap="none" spc="0" dirty="0" err="1" smtClean="0">
              <a:ln w="0"/>
              <a:solidFill>
                <a:schemeClr val="tx1"/>
              </a:solidFill>
              <a:effectLst>
                <a:outerShdw blurRad="38100" dist="19050" dir="2700000" algn="tl" rotWithShape="0">
                  <a:schemeClr val="dk1">
                    <a:alpha val="40000"/>
                  </a:schemeClr>
                </a:outerShdw>
              </a:effectLst>
            </a:rPr>
            <a:t>caracter</a:t>
          </a:r>
          <a:endParaRPr lang="es-EC" sz="2000" b="0" kern="1200" cap="none" spc="0" dirty="0">
            <a:ln w="0"/>
            <a:solidFill>
              <a:schemeClr val="tx1"/>
            </a:solidFill>
            <a:effectLst>
              <a:outerShdw blurRad="38100" dist="19050" dir="2700000" algn="tl" rotWithShape="0">
                <a:schemeClr val="dk1">
                  <a:alpha val="40000"/>
                </a:schemeClr>
              </a:outerShdw>
            </a:effectLst>
          </a:endParaRPr>
        </a:p>
      </dsp:txBody>
      <dsp:txXfrm>
        <a:off x="46" y="611408"/>
        <a:ext cx="4448769" cy="1873462"/>
      </dsp:txXfrm>
    </dsp:sp>
    <dsp:sp modelId="{F38F9E17-4EF1-4E23-AF36-4AF69548EA69}">
      <dsp:nvSpPr>
        <dsp:cNvPr id="0" name=""/>
        <dsp:cNvSpPr/>
      </dsp:nvSpPr>
      <dsp:spPr>
        <a:xfrm>
          <a:off x="5071643" y="35408"/>
          <a:ext cx="4448769" cy="576000"/>
        </a:xfrm>
        <a:prstGeom prst="rect">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s-EC" sz="2000" kern="1200" dirty="0" smtClean="0"/>
            <a:t>JAVA</a:t>
          </a:r>
          <a:endParaRPr lang="es-EC" sz="2000" kern="1200" dirty="0"/>
        </a:p>
      </dsp:txBody>
      <dsp:txXfrm>
        <a:off x="5071643" y="35408"/>
        <a:ext cx="4448769" cy="576000"/>
      </dsp:txXfrm>
    </dsp:sp>
    <dsp:sp modelId="{70C963EB-BFE7-4243-AE51-C675F0AB4E80}">
      <dsp:nvSpPr>
        <dsp:cNvPr id="0" name=""/>
        <dsp:cNvSpPr/>
      </dsp:nvSpPr>
      <dsp:spPr>
        <a:xfrm>
          <a:off x="5071643" y="611408"/>
          <a:ext cx="4448769" cy="1873462"/>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nomVar1 = </a:t>
          </a:r>
          <a:r>
            <a:rPr lang="es-EC" sz="2000" b="0" kern="1200" cap="none" spc="0" dirty="0" err="1" smtClean="0">
              <a:ln w="0"/>
              <a:solidFill>
                <a:schemeClr val="tx1"/>
              </a:solidFill>
              <a:effectLst>
                <a:outerShdw blurRad="38100" dist="19050" dir="2700000" algn="tl" rotWithShape="0">
                  <a:schemeClr val="dk1">
                    <a:alpha val="40000"/>
                  </a:schemeClr>
                </a:outerShdw>
              </a:effectLst>
            </a:rPr>
            <a:t>sc.next</a:t>
          </a:r>
          <a:r>
            <a:rPr lang="es-EC" sz="2000" b="0" kern="1200" cap="none" spc="0" dirty="0" smtClean="0">
              <a:ln w="0"/>
              <a:solidFill>
                <a:schemeClr val="tx1"/>
              </a:solidFill>
              <a:effectLst>
                <a:outerShdw blurRad="38100" dist="19050" dir="2700000" algn="tl" rotWithShape="0">
                  <a:schemeClr val="dk1">
                    <a:alpha val="40000"/>
                  </a:schemeClr>
                </a:outerShdw>
              </a:effectLst>
            </a:rPr>
            <a:t>();</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peso = </a:t>
          </a:r>
          <a:r>
            <a:rPr lang="es-EC" sz="2000" b="0" kern="1200" cap="none" spc="0" dirty="0" err="1" smtClean="0">
              <a:ln w="0"/>
              <a:solidFill>
                <a:schemeClr val="tx1"/>
              </a:solidFill>
              <a:effectLst>
                <a:outerShdw blurRad="38100" dist="19050" dir="2700000" algn="tl" rotWithShape="0">
                  <a:schemeClr val="dk1">
                    <a:alpha val="40000"/>
                  </a:schemeClr>
                </a:outerShdw>
              </a:effectLst>
            </a:rPr>
            <a:t>sc.nextDouble</a:t>
          </a:r>
          <a:r>
            <a:rPr lang="es-EC" sz="2000" b="0" kern="1200" cap="none" spc="0" dirty="0" smtClean="0">
              <a:ln w="0"/>
              <a:solidFill>
                <a:schemeClr val="tx1"/>
              </a:solidFill>
              <a:effectLst>
                <a:outerShdw blurRad="38100" dist="19050" dir="2700000" algn="tl" rotWithShape="0">
                  <a:schemeClr val="dk1">
                    <a:alpha val="40000"/>
                  </a:schemeClr>
                </a:outerShdw>
              </a:effectLst>
            </a:rPr>
            <a:t>();</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err="1" smtClean="0">
              <a:ln w="0"/>
              <a:solidFill>
                <a:schemeClr val="tx1"/>
              </a:solidFill>
              <a:effectLst>
                <a:outerShdw blurRad="38100" dist="19050" dir="2700000" algn="tl" rotWithShape="0">
                  <a:schemeClr val="dk1">
                    <a:alpha val="40000"/>
                  </a:schemeClr>
                </a:outerShdw>
              </a:effectLst>
            </a:rPr>
            <a:t>nombreEmp</a:t>
          </a:r>
          <a:r>
            <a:rPr lang="es-EC" sz="2000" b="0" kern="1200" cap="none" spc="0" dirty="0" smtClean="0">
              <a:ln w="0"/>
              <a:solidFill>
                <a:schemeClr val="tx1"/>
              </a:solidFill>
              <a:effectLst>
                <a:outerShdw blurRad="38100" dist="19050" dir="2700000" algn="tl" rotWithShape="0">
                  <a:schemeClr val="dk1">
                    <a:alpha val="40000"/>
                  </a:schemeClr>
                </a:outerShdw>
              </a:effectLst>
            </a:rPr>
            <a:t> = </a:t>
          </a:r>
          <a:r>
            <a:rPr lang="es-EC" sz="2000" b="0" kern="1200" cap="none" spc="0" dirty="0" err="1" smtClean="0">
              <a:ln w="0"/>
              <a:solidFill>
                <a:schemeClr val="tx1"/>
              </a:solidFill>
              <a:effectLst>
                <a:outerShdw blurRad="38100" dist="19050" dir="2700000" algn="tl" rotWithShape="0">
                  <a:schemeClr val="dk1">
                    <a:alpha val="40000"/>
                  </a:schemeClr>
                </a:outerShdw>
              </a:effectLst>
            </a:rPr>
            <a:t>sc.next</a:t>
          </a:r>
          <a:r>
            <a:rPr lang="es-EC" sz="2000" b="0" kern="1200" cap="none" spc="0" dirty="0" smtClean="0">
              <a:ln w="0"/>
              <a:solidFill>
                <a:schemeClr val="tx1"/>
              </a:solidFill>
              <a:effectLst>
                <a:outerShdw blurRad="38100" dist="19050" dir="2700000" algn="tl" rotWithShape="0">
                  <a:schemeClr val="dk1">
                    <a:alpha val="40000"/>
                  </a:schemeClr>
                </a:outerShdw>
              </a:effectLst>
            </a:rPr>
            <a:t>();</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err="1" smtClean="0">
              <a:ln w="0"/>
              <a:solidFill>
                <a:schemeClr val="tx1"/>
              </a:solidFill>
              <a:effectLst>
                <a:outerShdw blurRad="38100" dist="19050" dir="2700000" algn="tl" rotWithShape="0">
                  <a:schemeClr val="dk1">
                    <a:alpha val="40000"/>
                  </a:schemeClr>
                </a:outerShdw>
              </a:effectLst>
            </a:rPr>
            <a:t>horasTrab</a:t>
          </a:r>
          <a:r>
            <a:rPr lang="es-EC" sz="2000" b="0" kern="1200" cap="none" spc="0" dirty="0" smtClean="0">
              <a:ln w="0"/>
              <a:solidFill>
                <a:schemeClr val="tx1"/>
              </a:solidFill>
              <a:effectLst>
                <a:outerShdw blurRad="38100" dist="19050" dir="2700000" algn="tl" rotWithShape="0">
                  <a:schemeClr val="dk1">
                    <a:alpha val="40000"/>
                  </a:schemeClr>
                </a:outerShdw>
              </a:effectLst>
            </a:rPr>
            <a:t> = </a:t>
          </a:r>
          <a:r>
            <a:rPr lang="es-EC" sz="2000" b="0" kern="1200" cap="none" spc="0" dirty="0" err="1" smtClean="0">
              <a:ln w="0"/>
              <a:solidFill>
                <a:schemeClr val="tx1"/>
              </a:solidFill>
              <a:effectLst>
                <a:outerShdw blurRad="38100" dist="19050" dir="2700000" algn="tl" rotWithShape="0">
                  <a:schemeClr val="dk1">
                    <a:alpha val="40000"/>
                  </a:schemeClr>
                </a:outerShdw>
              </a:effectLst>
            </a:rPr>
            <a:t>sc.nextInt</a:t>
          </a:r>
          <a:r>
            <a:rPr lang="es-EC" sz="2000" b="0" kern="1200" cap="none" spc="0" dirty="0" smtClean="0">
              <a:ln w="0"/>
              <a:solidFill>
                <a:schemeClr val="tx1"/>
              </a:solidFill>
              <a:effectLst>
                <a:outerShdw blurRad="38100" dist="19050" dir="2700000" algn="tl" rotWithShape="0">
                  <a:schemeClr val="dk1">
                    <a:alpha val="40000"/>
                  </a:schemeClr>
                </a:outerShdw>
              </a:effectLst>
            </a:rPr>
            <a:t>();</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err="1" smtClean="0">
              <a:ln w="0"/>
              <a:solidFill>
                <a:schemeClr val="tx1"/>
              </a:solidFill>
              <a:effectLst>
                <a:outerShdw blurRad="38100" dist="19050" dir="2700000" algn="tl" rotWithShape="0">
                  <a:schemeClr val="dk1">
                    <a:alpha val="40000"/>
                  </a:schemeClr>
                </a:outerShdw>
              </a:effectLst>
            </a:rPr>
            <a:t>caracter</a:t>
          </a:r>
          <a:r>
            <a:rPr lang="es-EC" sz="2000" b="0" kern="1200" cap="none" spc="0" dirty="0" smtClean="0">
              <a:ln w="0"/>
              <a:solidFill>
                <a:schemeClr val="tx1"/>
              </a:solidFill>
              <a:effectLst>
                <a:outerShdw blurRad="38100" dist="19050" dir="2700000" algn="tl" rotWithShape="0">
                  <a:schemeClr val="dk1">
                    <a:alpha val="40000"/>
                  </a:schemeClr>
                </a:outerShdw>
              </a:effectLst>
            </a:rPr>
            <a:t> = </a:t>
          </a:r>
          <a:r>
            <a:rPr lang="es-EC" sz="2000" b="0" kern="1200" cap="none" spc="0" dirty="0" err="1" smtClean="0">
              <a:ln w="0"/>
              <a:solidFill>
                <a:schemeClr val="tx1"/>
              </a:solidFill>
              <a:effectLst>
                <a:outerShdw blurRad="38100" dist="19050" dir="2700000" algn="tl" rotWithShape="0">
                  <a:schemeClr val="dk1">
                    <a:alpha val="40000"/>
                  </a:schemeClr>
                </a:outerShdw>
              </a:effectLst>
            </a:rPr>
            <a:t>sc.next</a:t>
          </a:r>
          <a:r>
            <a:rPr lang="es-EC" sz="2000" b="0" kern="1200" cap="none" spc="0" dirty="0" smtClean="0">
              <a:ln w="0"/>
              <a:solidFill>
                <a:schemeClr val="tx1"/>
              </a:solidFill>
              <a:effectLst>
                <a:outerShdw blurRad="38100" dist="19050" dir="2700000" algn="tl" rotWithShape="0">
                  <a:schemeClr val="dk1">
                    <a:alpha val="40000"/>
                  </a:schemeClr>
                </a:outerShdw>
              </a:effectLst>
            </a:rPr>
            <a:t>().</a:t>
          </a:r>
          <a:r>
            <a:rPr lang="es-EC" sz="2000" b="0" kern="1200" cap="none" spc="0" dirty="0" err="1" smtClean="0">
              <a:ln w="0"/>
              <a:solidFill>
                <a:schemeClr val="tx1"/>
              </a:solidFill>
              <a:effectLst>
                <a:outerShdw blurRad="38100" dist="19050" dir="2700000" algn="tl" rotWithShape="0">
                  <a:schemeClr val="dk1">
                    <a:alpha val="40000"/>
                  </a:schemeClr>
                </a:outerShdw>
              </a:effectLst>
            </a:rPr>
            <a:t>charAt</a:t>
          </a:r>
          <a:r>
            <a:rPr lang="es-EC" sz="2000" b="0" kern="1200" cap="none" spc="0" dirty="0" smtClean="0">
              <a:ln w="0"/>
              <a:solidFill>
                <a:schemeClr val="tx1"/>
              </a:solidFill>
              <a:effectLst>
                <a:outerShdw blurRad="38100" dist="19050" dir="2700000" algn="tl" rotWithShape="0">
                  <a:schemeClr val="dk1">
                    <a:alpha val="40000"/>
                  </a:schemeClr>
                </a:outerShdw>
              </a:effectLst>
            </a:rPr>
            <a:t>(0);</a:t>
          </a:r>
          <a:endParaRPr lang="es-EC" sz="2000" b="0" kern="1200" cap="none" spc="0" dirty="0">
            <a:ln w="0"/>
            <a:solidFill>
              <a:schemeClr val="tx1"/>
            </a:solidFill>
            <a:effectLst>
              <a:outerShdw blurRad="38100" dist="19050" dir="2700000" algn="tl" rotWithShape="0">
                <a:schemeClr val="dk1">
                  <a:alpha val="40000"/>
                </a:schemeClr>
              </a:outerShdw>
            </a:effectLst>
          </a:endParaRPr>
        </a:p>
      </dsp:txBody>
      <dsp:txXfrm>
        <a:off x="5071643" y="611408"/>
        <a:ext cx="4448769" cy="18734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D67FF-836E-478C-98CF-1184DCC7F742}">
      <dsp:nvSpPr>
        <dsp:cNvPr id="0" name=""/>
        <dsp:cNvSpPr/>
      </dsp:nvSpPr>
      <dsp:spPr>
        <a:xfrm rot="5400000">
          <a:off x="4588355" y="-2469979"/>
          <a:ext cx="1123999" cy="6345029"/>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Imprimir nomVar1,nomVar2, </a:t>
          </a:r>
          <a:r>
            <a:rPr lang="es-EC" sz="2000" b="0" kern="1200" cap="none" spc="0" dirty="0" err="1" smtClean="0">
              <a:ln w="0"/>
              <a:solidFill>
                <a:schemeClr val="tx1"/>
              </a:solidFill>
              <a:effectLst>
                <a:outerShdw blurRad="38100" dist="19050" dir="2700000" algn="tl" rotWithShape="0">
                  <a:schemeClr val="dk1">
                    <a:alpha val="40000"/>
                  </a:schemeClr>
                </a:outerShdw>
              </a:effectLst>
            </a:rPr>
            <a:t>nomVarN</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Imprimir </a:t>
          </a:r>
          <a:r>
            <a:rPr lang="es-EC" sz="2000" b="0" kern="1200" cap="none" spc="0" dirty="0" err="1" smtClean="0">
              <a:ln w="0"/>
              <a:solidFill>
                <a:schemeClr val="tx1"/>
              </a:solidFill>
              <a:effectLst>
                <a:outerShdw blurRad="38100" dist="19050" dir="2700000" algn="tl" rotWithShape="0">
                  <a:schemeClr val="dk1">
                    <a:alpha val="40000"/>
                  </a:schemeClr>
                </a:outerShdw>
              </a:effectLst>
            </a:rPr>
            <a:t>nombreEmp</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smtClean="0">
              <a:ln w="0"/>
              <a:solidFill>
                <a:schemeClr val="tx1"/>
              </a:solidFill>
              <a:effectLst>
                <a:outerShdw blurRad="38100" dist="19050" dir="2700000" algn="tl" rotWithShape="0">
                  <a:schemeClr val="dk1">
                    <a:alpha val="40000"/>
                  </a:schemeClr>
                </a:outerShdw>
              </a:effectLst>
            </a:rPr>
            <a:t>Imprimir “NOMBRE = ”, </a:t>
          </a:r>
          <a:r>
            <a:rPr lang="es-EC" sz="2000" b="0" kern="1200" cap="none" spc="0" dirty="0" err="1" smtClean="0">
              <a:ln w="0"/>
              <a:solidFill>
                <a:schemeClr val="tx1"/>
              </a:solidFill>
              <a:effectLst>
                <a:outerShdw blurRad="38100" dist="19050" dir="2700000" algn="tl" rotWithShape="0">
                  <a:schemeClr val="dk1">
                    <a:alpha val="40000"/>
                  </a:schemeClr>
                </a:outerShdw>
              </a:effectLst>
            </a:rPr>
            <a:t>nombreEmp</a:t>
          </a:r>
          <a:endParaRPr lang="es-EC" sz="2000" b="0" kern="1200" cap="none" spc="0" dirty="0">
            <a:ln w="0"/>
            <a:solidFill>
              <a:schemeClr val="tx1"/>
            </a:solidFill>
            <a:effectLst>
              <a:outerShdw blurRad="38100" dist="19050" dir="2700000" algn="tl" rotWithShape="0">
                <a:schemeClr val="dk1">
                  <a:alpha val="40000"/>
                </a:schemeClr>
              </a:outerShdw>
            </a:effectLst>
          </a:endParaRPr>
        </a:p>
      </dsp:txBody>
      <dsp:txXfrm rot="-5400000">
        <a:off x="1977841" y="195404"/>
        <a:ext cx="6290160" cy="1014261"/>
      </dsp:txXfrm>
    </dsp:sp>
    <dsp:sp modelId="{A96BE8A9-AB5F-4D10-ADCB-F6DABA7BDDF8}">
      <dsp:nvSpPr>
        <dsp:cNvPr id="0" name=""/>
        <dsp:cNvSpPr/>
      </dsp:nvSpPr>
      <dsp:spPr>
        <a:xfrm>
          <a:off x="105644" y="35"/>
          <a:ext cx="1773689" cy="1404999"/>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a:lnSpc>
              <a:spcPct val="90000"/>
            </a:lnSpc>
            <a:spcBef>
              <a:spcPct val="0"/>
            </a:spcBef>
            <a:spcAft>
              <a:spcPct val="35000"/>
            </a:spcAft>
          </a:pPr>
          <a:r>
            <a:rPr lang="es-EC" sz="1700" kern="1200" dirty="0" smtClean="0"/>
            <a:t>PSEUDOCÓDIGO</a:t>
          </a:r>
          <a:endParaRPr lang="es-EC" sz="1700" kern="1200" dirty="0"/>
        </a:p>
      </dsp:txBody>
      <dsp:txXfrm>
        <a:off x="174230" y="68621"/>
        <a:ext cx="1636517" cy="1267827"/>
      </dsp:txXfrm>
    </dsp:sp>
    <dsp:sp modelId="{3F7F2662-F8E7-47E6-8D55-8421A23A0371}">
      <dsp:nvSpPr>
        <dsp:cNvPr id="0" name=""/>
        <dsp:cNvSpPr/>
      </dsp:nvSpPr>
      <dsp:spPr>
        <a:xfrm rot="5400000">
          <a:off x="4588355" y="-994729"/>
          <a:ext cx="1123999" cy="6345029"/>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t" anchorCtr="0">
          <a:noAutofit/>
        </a:bodyPr>
        <a:lstStyle/>
        <a:p>
          <a:pPr marL="228600" lvl="1" indent="-228600" algn="l" defTabSz="889000">
            <a:lnSpc>
              <a:spcPct val="90000"/>
            </a:lnSpc>
            <a:spcBef>
              <a:spcPct val="0"/>
            </a:spcBef>
            <a:spcAft>
              <a:spcPct val="15000"/>
            </a:spcAft>
            <a:buChar char="••"/>
          </a:pPr>
          <a:r>
            <a:rPr lang="es-EC" sz="2000" b="0" kern="1200" cap="none" spc="0" dirty="0" err="1" smtClean="0">
              <a:ln w="0"/>
              <a:solidFill>
                <a:schemeClr val="tx1"/>
              </a:solidFill>
              <a:effectLst>
                <a:outerShdw blurRad="38100" dist="19050" dir="2700000" algn="tl" rotWithShape="0">
                  <a:schemeClr val="dk1">
                    <a:alpha val="40000"/>
                  </a:schemeClr>
                </a:outerShdw>
              </a:effectLst>
            </a:rPr>
            <a:t>System.out.println</a:t>
          </a:r>
          <a:r>
            <a:rPr lang="es-EC" sz="2000" b="0" kern="1200" cap="none" spc="0" dirty="0" smtClean="0">
              <a:ln w="0"/>
              <a:solidFill>
                <a:schemeClr val="tx1"/>
              </a:solidFill>
              <a:effectLst>
                <a:outerShdw blurRad="38100" dist="19050" dir="2700000" algn="tl" rotWithShape="0">
                  <a:schemeClr val="dk1">
                    <a:alpha val="40000"/>
                  </a:schemeClr>
                </a:outerShdw>
              </a:effectLst>
            </a:rPr>
            <a:t>(nomVar1 + nomVar2 + </a:t>
          </a:r>
          <a:r>
            <a:rPr lang="es-EC" sz="2000" b="0" kern="1200" cap="none" spc="0" dirty="0" err="1" smtClean="0">
              <a:ln w="0"/>
              <a:solidFill>
                <a:schemeClr val="tx1"/>
              </a:solidFill>
              <a:effectLst>
                <a:outerShdw blurRad="38100" dist="19050" dir="2700000" algn="tl" rotWithShape="0">
                  <a:schemeClr val="dk1">
                    <a:alpha val="40000"/>
                  </a:schemeClr>
                </a:outerShdw>
              </a:effectLst>
            </a:rPr>
            <a:t>nomVarN</a:t>
          </a:r>
          <a:r>
            <a:rPr lang="es-EC" sz="2000" b="0" kern="1200" cap="none" spc="0" dirty="0" smtClean="0">
              <a:ln w="0"/>
              <a:solidFill>
                <a:schemeClr val="tx1"/>
              </a:solidFill>
              <a:effectLst>
                <a:outerShdw blurRad="38100" dist="19050" dir="2700000" algn="tl" rotWithShape="0">
                  <a:schemeClr val="dk1">
                    <a:alpha val="40000"/>
                  </a:schemeClr>
                </a:outerShdw>
              </a:effectLst>
            </a:rPr>
            <a:t>);</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err="1" smtClean="0">
              <a:ln w="0"/>
              <a:solidFill>
                <a:schemeClr val="tx1"/>
              </a:solidFill>
              <a:effectLst>
                <a:outerShdw blurRad="38100" dist="19050" dir="2700000" algn="tl" rotWithShape="0">
                  <a:schemeClr val="dk1">
                    <a:alpha val="40000"/>
                  </a:schemeClr>
                </a:outerShdw>
              </a:effectLst>
            </a:rPr>
            <a:t>System.out.print</a:t>
          </a:r>
          <a:r>
            <a:rPr lang="es-EC" sz="2000" b="0" kern="1200" cap="none" spc="0" dirty="0" smtClean="0">
              <a:ln w="0"/>
              <a:solidFill>
                <a:schemeClr val="tx1"/>
              </a:solidFill>
              <a:effectLst>
                <a:outerShdw blurRad="38100" dist="19050" dir="2700000" algn="tl" rotWithShape="0">
                  <a:schemeClr val="dk1">
                    <a:alpha val="40000"/>
                  </a:schemeClr>
                </a:outerShdw>
              </a:effectLst>
            </a:rPr>
            <a:t>(</a:t>
          </a:r>
          <a:r>
            <a:rPr lang="es-EC" sz="2000" b="0" kern="1200" cap="none" spc="0" dirty="0" err="1" smtClean="0">
              <a:ln w="0"/>
              <a:solidFill>
                <a:schemeClr val="tx1"/>
              </a:solidFill>
              <a:effectLst>
                <a:outerShdw blurRad="38100" dist="19050" dir="2700000" algn="tl" rotWithShape="0">
                  <a:schemeClr val="dk1">
                    <a:alpha val="40000"/>
                  </a:schemeClr>
                </a:outerShdw>
              </a:effectLst>
            </a:rPr>
            <a:t>nombreEmp</a:t>
          </a:r>
          <a:r>
            <a:rPr lang="es-EC" sz="2000" b="0" kern="1200" cap="none" spc="0" dirty="0" smtClean="0">
              <a:ln w="0"/>
              <a:solidFill>
                <a:schemeClr val="tx1"/>
              </a:solidFill>
              <a:effectLst>
                <a:outerShdw blurRad="38100" dist="19050" dir="2700000" algn="tl" rotWithShape="0">
                  <a:schemeClr val="dk1">
                    <a:alpha val="40000"/>
                  </a:schemeClr>
                </a:outerShdw>
              </a:effectLst>
            </a:rPr>
            <a:t>);</a:t>
          </a:r>
          <a:endParaRPr lang="es-EC" sz="20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889000">
            <a:lnSpc>
              <a:spcPct val="90000"/>
            </a:lnSpc>
            <a:spcBef>
              <a:spcPct val="0"/>
            </a:spcBef>
            <a:spcAft>
              <a:spcPct val="15000"/>
            </a:spcAft>
            <a:buChar char="••"/>
          </a:pPr>
          <a:r>
            <a:rPr lang="es-EC" sz="2000" b="0" kern="1200" cap="none" spc="0" dirty="0" err="1" smtClean="0">
              <a:ln w="0"/>
              <a:solidFill>
                <a:schemeClr val="tx1"/>
              </a:solidFill>
              <a:effectLst>
                <a:outerShdw blurRad="38100" dist="19050" dir="2700000" algn="tl" rotWithShape="0">
                  <a:schemeClr val="dk1">
                    <a:alpha val="40000"/>
                  </a:schemeClr>
                </a:outerShdw>
              </a:effectLst>
            </a:rPr>
            <a:t>System.out.printf</a:t>
          </a:r>
          <a:r>
            <a:rPr lang="es-EC" sz="2000" b="0" kern="1200" cap="none" spc="0" dirty="0" smtClean="0">
              <a:ln w="0"/>
              <a:solidFill>
                <a:schemeClr val="tx1"/>
              </a:solidFill>
              <a:effectLst>
                <a:outerShdw blurRad="38100" dist="19050" dir="2700000" algn="tl" rotWithShape="0">
                  <a:schemeClr val="dk1">
                    <a:alpha val="40000"/>
                  </a:schemeClr>
                </a:outerShdw>
              </a:effectLst>
            </a:rPr>
            <a:t>( “NOMBRE = %s“, </a:t>
          </a:r>
          <a:r>
            <a:rPr lang="es-EC" sz="2000" b="0" kern="1200" cap="none" spc="0" dirty="0" err="1" smtClean="0">
              <a:ln w="0"/>
              <a:solidFill>
                <a:schemeClr val="tx1"/>
              </a:solidFill>
              <a:effectLst>
                <a:outerShdw blurRad="38100" dist="19050" dir="2700000" algn="tl" rotWithShape="0">
                  <a:schemeClr val="dk1">
                    <a:alpha val="40000"/>
                  </a:schemeClr>
                </a:outerShdw>
              </a:effectLst>
            </a:rPr>
            <a:t>nombreEmp</a:t>
          </a:r>
          <a:r>
            <a:rPr lang="es-EC" sz="2000" b="0" kern="1200" cap="none" spc="0" dirty="0" smtClean="0">
              <a:ln w="0"/>
              <a:solidFill>
                <a:schemeClr val="tx1"/>
              </a:solidFill>
              <a:effectLst>
                <a:outerShdw blurRad="38100" dist="19050" dir="2700000" algn="tl" rotWithShape="0">
                  <a:schemeClr val="dk1">
                    <a:alpha val="40000"/>
                  </a:schemeClr>
                </a:outerShdw>
              </a:effectLst>
            </a:rPr>
            <a:t>);</a:t>
          </a:r>
          <a:endParaRPr lang="es-EC" sz="2000" b="0" kern="1200" cap="none" spc="0" dirty="0">
            <a:ln w="0"/>
            <a:solidFill>
              <a:schemeClr val="tx1"/>
            </a:solidFill>
            <a:effectLst>
              <a:outerShdw blurRad="38100" dist="19050" dir="2700000" algn="tl" rotWithShape="0">
                <a:schemeClr val="dk1">
                  <a:alpha val="40000"/>
                </a:schemeClr>
              </a:outerShdw>
            </a:effectLst>
          </a:endParaRPr>
        </a:p>
      </dsp:txBody>
      <dsp:txXfrm rot="-5400000">
        <a:off x="1977841" y="1670654"/>
        <a:ext cx="6290160" cy="1014261"/>
      </dsp:txXfrm>
    </dsp:sp>
    <dsp:sp modelId="{66F16F09-4A1B-466F-8F6E-09C3EFB1CE6D}">
      <dsp:nvSpPr>
        <dsp:cNvPr id="0" name=""/>
        <dsp:cNvSpPr/>
      </dsp:nvSpPr>
      <dsp:spPr>
        <a:xfrm>
          <a:off x="105644" y="1475284"/>
          <a:ext cx="1773689" cy="1404999"/>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a:lnSpc>
              <a:spcPct val="90000"/>
            </a:lnSpc>
            <a:spcBef>
              <a:spcPct val="0"/>
            </a:spcBef>
            <a:spcAft>
              <a:spcPct val="35000"/>
            </a:spcAft>
          </a:pPr>
          <a:r>
            <a:rPr lang="es-EC" sz="1700" kern="1200" dirty="0" smtClean="0"/>
            <a:t>JAVA</a:t>
          </a:r>
          <a:endParaRPr lang="es-EC" sz="1700" kern="1200" dirty="0"/>
        </a:p>
      </dsp:txBody>
      <dsp:txXfrm>
        <a:off x="174230" y="1543870"/>
        <a:ext cx="1636517" cy="126782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97754"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497754" fontAlgn="auto">
              <a:spcBef>
                <a:spcPts val="0"/>
              </a:spcBef>
              <a:spcAft>
                <a:spcPts val="0"/>
              </a:spcAft>
              <a:defRPr sz="1200" smtClean="0">
                <a:latin typeface="+mn-lt"/>
                <a:cs typeface="+mn-cs"/>
              </a:defRPr>
            </a:lvl1pPr>
          </a:lstStyle>
          <a:p>
            <a:pPr>
              <a:defRPr/>
            </a:pPr>
            <a:fld id="{F60F83A7-6C8C-435C-BD6C-418CE1F54F24}" type="datetimeFigureOut">
              <a:rPr lang="es-ES"/>
              <a:pPr>
                <a:defRPr/>
              </a:pPr>
              <a:t>11/04/2016</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497754" fontAlgn="auto">
              <a:spcBef>
                <a:spcPts val="0"/>
              </a:spcBef>
              <a:spcAft>
                <a:spcPts val="0"/>
              </a:spcAft>
              <a:defRPr sz="1200">
                <a:latin typeface="+mn-lt"/>
                <a:cs typeface="+mn-cs"/>
              </a:defRPr>
            </a:lvl1pPr>
          </a:lstStyle>
          <a:p>
            <a:pPr>
              <a:defRPr/>
            </a:pPr>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C830A2A-E3C1-426C-B9E9-34B122A904C5}" type="slidenum">
              <a:rPr lang="es-ES"/>
              <a:pPr/>
              <a:t>‹Nº›</a:t>
            </a:fld>
            <a:endParaRPr lang="es-ES"/>
          </a:p>
        </p:txBody>
      </p:sp>
    </p:spTree>
    <p:extLst>
      <p:ext uri="{BB962C8B-B14F-4D97-AF65-F5344CB8AC3E}">
        <p14:creationId xmlns:p14="http://schemas.microsoft.com/office/powerpoint/2010/main" val="25313790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97754" fontAlgn="auto">
              <a:spcBef>
                <a:spcPts val="0"/>
              </a:spcBef>
              <a:spcAft>
                <a:spcPts val="0"/>
              </a:spcAft>
              <a:defRPr sz="1200">
                <a:latin typeface="+mn-lt"/>
                <a:cs typeface="+mn-cs"/>
              </a:defRPr>
            </a:lvl1pPr>
          </a:lstStyle>
          <a:p>
            <a:pPr>
              <a:defRPr/>
            </a:pPr>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497754" fontAlgn="auto">
              <a:spcBef>
                <a:spcPts val="0"/>
              </a:spcBef>
              <a:spcAft>
                <a:spcPts val="0"/>
              </a:spcAft>
              <a:defRPr sz="1200" smtClean="0">
                <a:latin typeface="+mn-lt"/>
                <a:cs typeface="+mn-cs"/>
              </a:defRPr>
            </a:lvl1pPr>
          </a:lstStyle>
          <a:p>
            <a:pPr>
              <a:defRPr/>
            </a:pPr>
            <a:fld id="{372796B5-A154-4C98-B712-09CD3C75A70C}" type="datetimeFigureOut">
              <a:rPr lang="es-ES"/>
              <a:pPr>
                <a:defRPr/>
              </a:pPr>
              <a:t>11/04/2016</a:t>
            </a:fld>
            <a:endParaRPr lang="es-ES"/>
          </a:p>
        </p:txBody>
      </p:sp>
      <p:sp>
        <p:nvSpPr>
          <p:cNvPr id="4" name="Marcador de imagen de diapositiva 3"/>
          <p:cNvSpPr>
            <a:spLocks noGrp="1" noRot="1" noChangeAspect="1"/>
          </p:cNvSpPr>
          <p:nvPr>
            <p:ph type="sldImg" idx="2"/>
          </p:nvPr>
        </p:nvSpPr>
        <p:spPr>
          <a:xfrm>
            <a:off x="1006475" y="685800"/>
            <a:ext cx="484505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Haga clic para modificar el estilo de texto del patrón</a:t>
            </a:r>
          </a:p>
          <a:p>
            <a:pPr lvl="1"/>
            <a:r>
              <a:rPr lang="en-US" noProof="0" smtClean="0"/>
              <a:t>Segundo nivel</a:t>
            </a:r>
          </a:p>
          <a:p>
            <a:pPr lvl="2"/>
            <a:r>
              <a:rPr lang="en-US" noProof="0" smtClean="0"/>
              <a:t>Tercer nivel</a:t>
            </a:r>
          </a:p>
          <a:p>
            <a:pPr lvl="3"/>
            <a:r>
              <a:rPr lang="en-US" noProof="0" smtClean="0"/>
              <a:t>Cuarto nivel</a:t>
            </a:r>
          </a:p>
          <a:p>
            <a:pPr lvl="4"/>
            <a:r>
              <a:rPr lang="en-US" noProof="0" smtClean="0"/>
              <a:t>Quinto nivel</a:t>
            </a:r>
            <a:endParaRPr lang="es-ES" noProof="0"/>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97754" fontAlgn="auto">
              <a:spcBef>
                <a:spcPts val="0"/>
              </a:spcBef>
              <a:spcAft>
                <a:spcPts val="0"/>
              </a:spcAft>
              <a:defRPr sz="1200">
                <a:latin typeface="+mn-lt"/>
                <a:cs typeface="+mn-cs"/>
              </a:defRPr>
            </a:lvl1pPr>
          </a:lstStyle>
          <a:p>
            <a:pPr>
              <a:defRPr/>
            </a:pPr>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255E2C6-8341-49EA-9540-67A2D1CF5B96}" type="slidenum">
              <a:rPr lang="es-ES"/>
              <a:pPr/>
              <a:t>‹Nº›</a:t>
            </a:fld>
            <a:endParaRPr lang="es-ES"/>
          </a:p>
        </p:txBody>
      </p:sp>
    </p:spTree>
    <p:extLst>
      <p:ext uri="{BB962C8B-B14F-4D97-AF65-F5344CB8AC3E}">
        <p14:creationId xmlns:p14="http://schemas.microsoft.com/office/powerpoint/2010/main" val="1534152401"/>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C"/>
          </a:p>
        </p:txBody>
      </p:sp>
      <p:sp>
        <p:nvSpPr>
          <p:cNvPr id="4" name="3 Marcador de número de diapositiva"/>
          <p:cNvSpPr>
            <a:spLocks noGrp="1"/>
          </p:cNvSpPr>
          <p:nvPr>
            <p:ph type="sldNum" sz="quarter" idx="10"/>
          </p:nvPr>
        </p:nvSpPr>
        <p:spPr/>
        <p:txBody>
          <a:bodyPr/>
          <a:lstStyle/>
          <a:p>
            <a:fld id="{176071B3-761A-4751-8146-09BED2B90368}"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7748129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2" name="Imagen 13" descr="fondo.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0363" y="360363"/>
            <a:ext cx="99695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ángulo 10"/>
          <p:cNvSpPr>
            <a:spLocks/>
          </p:cNvSpPr>
          <p:nvPr userDrawn="1"/>
        </p:nvSpPr>
        <p:spPr>
          <a:xfrm>
            <a:off x="360363" y="6829425"/>
            <a:ext cx="9967912" cy="360363"/>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4" name="Imagen 14" descr="logo.psd"/>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32075" y="2252663"/>
            <a:ext cx="5400675"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Marcador de fecha 3"/>
          <p:cNvSpPr>
            <a:spLocks noGrp="1"/>
          </p:cNvSpPr>
          <p:nvPr>
            <p:ph type="dt" sz="half" idx="10"/>
          </p:nvPr>
        </p:nvSpPr>
        <p:spPr/>
        <p:txBody>
          <a:bodyPr/>
          <a:lstStyle>
            <a:lvl1pPr>
              <a:defRPr/>
            </a:lvl1pPr>
          </a:lstStyle>
          <a:p>
            <a:pPr>
              <a:defRPr/>
            </a:pPr>
            <a:fld id="{53F1AB70-E7E1-4032-9F8A-CF8620E836EA}" type="datetime2">
              <a:rPr lang="en-US"/>
              <a:pPr>
                <a:defRPr/>
              </a:pPr>
              <a:t>Monday, April 11, 2016</a:t>
            </a:fld>
            <a:endParaRPr lang="es-ES"/>
          </a:p>
        </p:txBody>
      </p:sp>
      <p:sp>
        <p:nvSpPr>
          <p:cNvPr id="6" name="Marcador de número de diapositiva 5"/>
          <p:cNvSpPr>
            <a:spLocks noGrp="1"/>
          </p:cNvSpPr>
          <p:nvPr>
            <p:ph type="sldNum" sz="quarter" idx="11"/>
          </p:nvPr>
        </p:nvSpPr>
        <p:spPr/>
        <p:txBody>
          <a:bodyPr/>
          <a:lstStyle>
            <a:lvl1pPr>
              <a:defRPr/>
            </a:lvl1pPr>
          </a:lstStyle>
          <a:p>
            <a:fld id="{29D15AD7-52D9-4D3A-920D-1578DACD46B3}" type="slidenum">
              <a:rPr lang="es-ES"/>
              <a:pPr/>
              <a:t>‹Nº›</a:t>
            </a:fld>
            <a:endParaRPr lang="es-ES"/>
          </a:p>
        </p:txBody>
      </p:sp>
    </p:spTree>
    <p:extLst>
      <p:ext uri="{BB962C8B-B14F-4D97-AF65-F5344CB8AC3E}">
        <p14:creationId xmlns:p14="http://schemas.microsoft.com/office/powerpoint/2010/main" val="2272186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4" name="Imagen 6" descr="fondo.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0363" y="360363"/>
            <a:ext cx="99695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p:cNvSpPr>
            <a:spLocks/>
          </p:cNvSpPr>
          <p:nvPr userDrawn="1"/>
        </p:nvSpPr>
        <p:spPr>
          <a:xfrm>
            <a:off x="360363" y="6829425"/>
            <a:ext cx="9967912" cy="360363"/>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2" name="Título 1"/>
          <p:cNvSpPr>
            <a:spLocks noGrp="1"/>
          </p:cNvSpPr>
          <p:nvPr>
            <p:ph type="title"/>
          </p:nvPr>
        </p:nvSpPr>
        <p:spPr>
          <a:xfrm>
            <a:off x="844329" y="2413273"/>
            <a:ext cx="9085342" cy="1502067"/>
          </a:xfrm>
        </p:spPr>
        <p:txBody>
          <a:bodyPr/>
          <a:lstStyle>
            <a:lvl1pPr algn="l">
              <a:defRPr sz="4400" b="1" cap="all">
                <a:solidFill>
                  <a:schemeClr val="bg1"/>
                </a:solidFill>
              </a:defRPr>
            </a:lvl1pPr>
          </a:lstStyle>
          <a:p>
            <a:r>
              <a:rPr lang="es-ES" smtClean="0"/>
              <a:t>Haga clic para modificar el estilo de título del patrón</a:t>
            </a:r>
            <a:endParaRPr lang="es-ES" dirty="0"/>
          </a:p>
        </p:txBody>
      </p:sp>
      <p:sp>
        <p:nvSpPr>
          <p:cNvPr id="3" name="Marcador de texto 2"/>
          <p:cNvSpPr>
            <a:spLocks noGrp="1"/>
          </p:cNvSpPr>
          <p:nvPr>
            <p:ph type="body" idx="1"/>
          </p:nvPr>
        </p:nvSpPr>
        <p:spPr>
          <a:xfrm>
            <a:off x="844329" y="3915339"/>
            <a:ext cx="9085342" cy="863998"/>
          </a:xfrm>
        </p:spPr>
        <p:txBody>
          <a:bodyPr anchor="ctr"/>
          <a:lstStyle>
            <a:lvl1pPr marL="0" indent="0">
              <a:buNone/>
              <a:defRPr sz="2200">
                <a:solidFill>
                  <a:schemeClr val="bg1"/>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es-ES" smtClean="0"/>
              <a:t>Haga clic para modificar el estilo de texto del patrón</a:t>
            </a:r>
          </a:p>
        </p:txBody>
      </p:sp>
      <p:sp>
        <p:nvSpPr>
          <p:cNvPr id="6" name="Marcador de fecha 3"/>
          <p:cNvSpPr>
            <a:spLocks noGrp="1"/>
          </p:cNvSpPr>
          <p:nvPr>
            <p:ph type="dt" sz="half" idx="10"/>
          </p:nvPr>
        </p:nvSpPr>
        <p:spPr/>
        <p:txBody>
          <a:bodyPr/>
          <a:lstStyle>
            <a:lvl1pPr>
              <a:defRPr/>
            </a:lvl1pPr>
          </a:lstStyle>
          <a:p>
            <a:pPr>
              <a:defRPr/>
            </a:pPr>
            <a:fld id="{A9AA2F05-082F-44FD-BC34-75382C99C919}" type="datetime2">
              <a:rPr lang="en-US"/>
              <a:pPr>
                <a:defRPr/>
              </a:pPr>
              <a:t>Monday, April 11, 2016</a:t>
            </a:fld>
            <a:endParaRPr lang="es-ES"/>
          </a:p>
        </p:txBody>
      </p:sp>
      <p:sp>
        <p:nvSpPr>
          <p:cNvPr id="7" name="Marcador de número de diapositiva 5"/>
          <p:cNvSpPr>
            <a:spLocks noGrp="1"/>
          </p:cNvSpPr>
          <p:nvPr>
            <p:ph type="sldNum" sz="quarter" idx="11"/>
          </p:nvPr>
        </p:nvSpPr>
        <p:spPr/>
        <p:txBody>
          <a:bodyPr/>
          <a:lstStyle>
            <a:lvl1pPr>
              <a:defRPr/>
            </a:lvl1pPr>
          </a:lstStyle>
          <a:p>
            <a:fld id="{64FCEC51-1DAD-4A5C-B1BB-E6FC48B810F2}" type="slidenum">
              <a:rPr lang="es-ES"/>
              <a:pPr/>
              <a:t>‹Nº›</a:t>
            </a:fld>
            <a:endParaRPr lang="es-ES"/>
          </a:p>
        </p:txBody>
      </p:sp>
    </p:spTree>
    <p:extLst>
      <p:ext uri="{BB962C8B-B14F-4D97-AF65-F5344CB8AC3E}">
        <p14:creationId xmlns:p14="http://schemas.microsoft.com/office/powerpoint/2010/main" val="1728063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Imagen 7"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10"/>
          <p:cNvSpPr>
            <a:spLocks/>
          </p:cNvSpPr>
          <p:nvPr userDrawn="1"/>
        </p:nvSpPr>
        <p:spPr>
          <a:xfrm>
            <a:off x="360363" y="360363"/>
            <a:ext cx="1439862" cy="719137"/>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6" name="Rectángulo 9"/>
          <p:cNvSpPr>
            <a:spLocks/>
          </p:cNvSpPr>
          <p:nvPr userDrawn="1"/>
        </p:nvSpPr>
        <p:spPr>
          <a:xfrm>
            <a:off x="1831975" y="360363"/>
            <a:ext cx="8496300" cy="719137"/>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7" name="Rectángulo 6"/>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2" name="Título 1"/>
          <p:cNvSpPr>
            <a:spLocks noGrp="1"/>
          </p:cNvSpPr>
          <p:nvPr>
            <p:ph type="title"/>
          </p:nvPr>
        </p:nvSpPr>
        <p:spPr>
          <a:xfrm>
            <a:off x="2031950" y="360000"/>
            <a:ext cx="8296687" cy="720000"/>
          </a:xfrm>
        </p:spPr>
        <p:txBody>
          <a:bodyPr/>
          <a:lstStyle>
            <a:lvl1pPr algn="l">
              <a:defRPr>
                <a:solidFill>
                  <a:srgbClr val="FFFFFF"/>
                </a:solidFill>
              </a:defRPr>
            </a:lvl1pPr>
          </a:lstStyle>
          <a:p>
            <a:r>
              <a:rPr lang="es-ES" smtClean="0"/>
              <a:t>Haga clic para modificar el estilo de título del patrón</a:t>
            </a:r>
            <a:endParaRPr lang="es-ES" dirty="0"/>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8" name="Marcador de número de diapositiva 5"/>
          <p:cNvSpPr>
            <a:spLocks noGrp="1"/>
          </p:cNvSpPr>
          <p:nvPr>
            <p:ph type="sldNum" sz="quarter" idx="10"/>
          </p:nvPr>
        </p:nvSpPr>
        <p:spPr>
          <a:xfrm>
            <a:off x="360363" y="6824663"/>
            <a:ext cx="2493962" cy="355600"/>
          </a:xfrm>
        </p:spPr>
        <p:txBody>
          <a:bodyPr/>
          <a:lstStyle>
            <a:lvl1pPr algn="l">
              <a:defRPr/>
            </a:lvl1pPr>
          </a:lstStyle>
          <a:p>
            <a:fld id="{2FCBE877-9FF0-4CCE-AC93-6D054A51E639}" type="slidenum">
              <a:rPr lang="es-ES"/>
              <a:pPr/>
              <a:t>‹Nº›</a:t>
            </a:fld>
            <a:endParaRPr lang="es-ES"/>
          </a:p>
        </p:txBody>
      </p:sp>
    </p:spTree>
    <p:extLst>
      <p:ext uri="{BB962C8B-B14F-4D97-AF65-F5344CB8AC3E}">
        <p14:creationId xmlns:p14="http://schemas.microsoft.com/office/powerpoint/2010/main" val="269747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5" name="Rectángulo 9"/>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6" name="Rectángulo 5"/>
          <p:cNvSpPr>
            <a:spLocks/>
          </p:cNvSpPr>
          <p:nvPr userDrawn="1"/>
        </p:nvSpPr>
        <p:spPr>
          <a:xfrm>
            <a:off x="360363" y="360363"/>
            <a:ext cx="1439862" cy="719137"/>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7" name="Rectángulo 6"/>
          <p:cNvSpPr>
            <a:spLocks/>
          </p:cNvSpPr>
          <p:nvPr userDrawn="1"/>
        </p:nvSpPr>
        <p:spPr>
          <a:xfrm>
            <a:off x="1831975" y="360363"/>
            <a:ext cx="8496300" cy="719137"/>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8" name="Imagen 10"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2031950" y="360000"/>
            <a:ext cx="8296688" cy="720000"/>
          </a:xfrm>
        </p:spPr>
        <p:txBody>
          <a:bodyPr/>
          <a:lstStyle>
            <a:lvl1pPr algn="l">
              <a:defRPr>
                <a:solidFill>
                  <a:srgbClr val="004270"/>
                </a:solidFill>
              </a:defRPr>
            </a:lvl1pPr>
          </a:lstStyle>
          <a:p>
            <a:r>
              <a:rPr lang="es-ES" smtClean="0"/>
              <a:t>Haga clic para modificar el estilo de título del patrón</a:t>
            </a:r>
            <a:endParaRPr lang="es-ES" dirty="0"/>
          </a:p>
        </p:txBody>
      </p:sp>
      <p:sp>
        <p:nvSpPr>
          <p:cNvPr id="3" name="Marcador de contenido 2"/>
          <p:cNvSpPr>
            <a:spLocks noGrp="1"/>
          </p:cNvSpPr>
          <p:nvPr>
            <p:ph sz="half" idx="1"/>
          </p:nvPr>
        </p:nvSpPr>
        <p:spPr>
          <a:xfrm>
            <a:off x="359999" y="1405161"/>
            <a:ext cx="4840304" cy="508123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sp>
        <p:nvSpPr>
          <p:cNvPr id="4" name="Marcador de contenido 3"/>
          <p:cNvSpPr>
            <a:spLocks noGrp="1"/>
          </p:cNvSpPr>
          <p:nvPr>
            <p:ph sz="half" idx="2"/>
          </p:nvPr>
        </p:nvSpPr>
        <p:spPr>
          <a:xfrm>
            <a:off x="5488335" y="1405161"/>
            <a:ext cx="4840303" cy="508123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sp>
        <p:nvSpPr>
          <p:cNvPr id="9" name="Marcador de número de diapositiva 6"/>
          <p:cNvSpPr>
            <a:spLocks noGrp="1"/>
          </p:cNvSpPr>
          <p:nvPr>
            <p:ph type="sldNum" sz="quarter" idx="10"/>
          </p:nvPr>
        </p:nvSpPr>
        <p:spPr>
          <a:xfrm>
            <a:off x="360363" y="6834188"/>
            <a:ext cx="2493962" cy="355600"/>
          </a:xfrm>
        </p:spPr>
        <p:txBody>
          <a:bodyPr/>
          <a:lstStyle>
            <a:lvl1pPr algn="l">
              <a:defRPr/>
            </a:lvl1pPr>
          </a:lstStyle>
          <a:p>
            <a:fld id="{E504BE58-60EA-40D5-8AF2-1C65EB3E0868}" type="slidenum">
              <a:rPr lang="es-ES"/>
              <a:pPr/>
              <a:t>‹Nº›</a:t>
            </a:fld>
            <a:endParaRPr lang="es-ES"/>
          </a:p>
        </p:txBody>
      </p:sp>
    </p:spTree>
    <p:extLst>
      <p:ext uri="{BB962C8B-B14F-4D97-AF65-F5344CB8AC3E}">
        <p14:creationId xmlns:p14="http://schemas.microsoft.com/office/powerpoint/2010/main" val="233389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ángulo 4"/>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3" name="Imagen 5"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arcador de número de diapositiva 3"/>
          <p:cNvSpPr>
            <a:spLocks noGrp="1"/>
          </p:cNvSpPr>
          <p:nvPr>
            <p:ph type="sldNum" sz="quarter" idx="10"/>
          </p:nvPr>
        </p:nvSpPr>
        <p:spPr>
          <a:xfrm>
            <a:off x="360363" y="6834188"/>
            <a:ext cx="2493962" cy="355600"/>
          </a:xfrm>
        </p:spPr>
        <p:txBody>
          <a:bodyPr/>
          <a:lstStyle>
            <a:lvl1pPr algn="l">
              <a:defRPr/>
            </a:lvl1pPr>
          </a:lstStyle>
          <a:p>
            <a:fld id="{DFC96CB7-8365-46D6-AAEA-2F80C73D4545}" type="slidenum">
              <a:rPr lang="es-ES"/>
              <a:pPr/>
              <a:t>‹Nº›</a:t>
            </a:fld>
            <a:endParaRPr lang="es-ES"/>
          </a:p>
        </p:txBody>
      </p:sp>
    </p:spTree>
    <p:extLst>
      <p:ext uri="{BB962C8B-B14F-4D97-AF65-F5344CB8AC3E}">
        <p14:creationId xmlns:p14="http://schemas.microsoft.com/office/powerpoint/2010/main" val="172035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n con título">
    <p:spTree>
      <p:nvGrpSpPr>
        <p:cNvPr id="1" name=""/>
        <p:cNvGrpSpPr/>
        <p:nvPr/>
      </p:nvGrpSpPr>
      <p:grpSpPr>
        <a:xfrm>
          <a:off x="0" y="0"/>
          <a:ext cx="0" cy="0"/>
          <a:chOff x="0" y="0"/>
          <a:chExt cx="0" cy="0"/>
        </a:xfrm>
      </p:grpSpPr>
      <p:sp>
        <p:nvSpPr>
          <p:cNvPr id="5" name="Rectángulo 9"/>
          <p:cNvSpPr>
            <a:spLocks/>
          </p:cNvSpPr>
          <p:nvPr userDrawn="1"/>
        </p:nvSpPr>
        <p:spPr>
          <a:xfrm>
            <a:off x="360363" y="6829425"/>
            <a:ext cx="9359900" cy="360363"/>
          </a:xfrm>
          <a:prstGeom prst="rect">
            <a:avLst/>
          </a:prstGeom>
          <a:solidFill>
            <a:srgbClr val="B2B5B6"/>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pic>
        <p:nvPicPr>
          <p:cNvPr id="6" name="Imagen 10" descr="logo2.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28200" y="6824663"/>
            <a:ext cx="6000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Marcador de posición de imagen 2"/>
          <p:cNvSpPr>
            <a:spLocks noGrp="1"/>
          </p:cNvSpPr>
          <p:nvPr>
            <p:ph type="pic" idx="1"/>
          </p:nvPr>
        </p:nvSpPr>
        <p:spPr>
          <a:xfrm>
            <a:off x="360000" y="360000"/>
            <a:ext cx="9968638" cy="5558981"/>
          </a:xfrm>
        </p:spPr>
        <p:txBody>
          <a:bodyPr rtlCol="0">
            <a:normAutofit/>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r>
              <a:rPr lang="es-ES" noProof="0" smtClean="0"/>
              <a:t>Haga clic en el icono para agregar una imagen</a:t>
            </a:r>
            <a:endParaRPr lang="es-ES" noProof="0" dirty="0"/>
          </a:p>
        </p:txBody>
      </p:sp>
      <p:sp>
        <p:nvSpPr>
          <p:cNvPr id="4" name="Marcador de texto 3"/>
          <p:cNvSpPr>
            <a:spLocks noGrp="1"/>
          </p:cNvSpPr>
          <p:nvPr>
            <p:ph type="body" sz="half" idx="2"/>
          </p:nvPr>
        </p:nvSpPr>
        <p:spPr>
          <a:xfrm>
            <a:off x="360001" y="5918981"/>
            <a:ext cx="9968636" cy="567415"/>
          </a:xfrm>
        </p:spPr>
        <p:txBody>
          <a:bodyPr anchor="ctr"/>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es-ES" smtClean="0"/>
              <a:t>Haga clic para modificar el estilo de texto del patrón</a:t>
            </a:r>
          </a:p>
        </p:txBody>
      </p:sp>
      <p:sp>
        <p:nvSpPr>
          <p:cNvPr id="7" name="Marcador de número de diapositiva 6"/>
          <p:cNvSpPr>
            <a:spLocks noGrp="1"/>
          </p:cNvSpPr>
          <p:nvPr>
            <p:ph type="sldNum" sz="quarter" idx="10"/>
          </p:nvPr>
        </p:nvSpPr>
        <p:spPr>
          <a:xfrm>
            <a:off x="360363" y="6834188"/>
            <a:ext cx="2493962" cy="355600"/>
          </a:xfrm>
        </p:spPr>
        <p:txBody>
          <a:bodyPr/>
          <a:lstStyle>
            <a:lvl1pPr algn="l">
              <a:defRPr/>
            </a:lvl1pPr>
          </a:lstStyle>
          <a:p>
            <a:fld id="{593798ED-257A-423C-8EB1-0D0AD6D62AD8}" type="slidenum">
              <a:rPr lang="es-ES"/>
              <a:pPr/>
              <a:t>‹Nº›</a:t>
            </a:fld>
            <a:endParaRPr lang="es-ES"/>
          </a:p>
        </p:txBody>
      </p:sp>
    </p:spTree>
    <p:extLst>
      <p:ext uri="{BB962C8B-B14F-4D97-AF65-F5344CB8AC3E}">
        <p14:creationId xmlns:p14="http://schemas.microsoft.com/office/powerpoint/2010/main" val="2641000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Rectángulo 8"/>
          <p:cNvSpPr>
            <a:spLocks/>
          </p:cNvSpPr>
          <p:nvPr userDrawn="1"/>
        </p:nvSpPr>
        <p:spPr>
          <a:xfrm>
            <a:off x="347663" y="709613"/>
            <a:ext cx="9967912" cy="6119812"/>
          </a:xfrm>
          <a:prstGeom prst="rect">
            <a:avLst/>
          </a:prstGeom>
          <a:solidFill>
            <a:srgbClr val="FEBE1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4" name="Rectángulo 3"/>
          <p:cNvSpPr>
            <a:spLocks/>
          </p:cNvSpPr>
          <p:nvPr userDrawn="1"/>
        </p:nvSpPr>
        <p:spPr>
          <a:xfrm>
            <a:off x="347663" y="360363"/>
            <a:ext cx="9967912" cy="360362"/>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5" name="Rectángulo 6"/>
          <p:cNvSpPr>
            <a:spLocks/>
          </p:cNvSpPr>
          <p:nvPr userDrawn="1"/>
        </p:nvSpPr>
        <p:spPr>
          <a:xfrm>
            <a:off x="347663" y="6829425"/>
            <a:ext cx="9967912" cy="360363"/>
          </a:xfrm>
          <a:prstGeom prst="rect">
            <a:avLst/>
          </a:prstGeom>
          <a:solidFill>
            <a:srgbClr val="004270"/>
          </a:solidFill>
          <a:ln>
            <a:noFill/>
          </a:ln>
          <a:effectLst/>
        </p:spPr>
        <p:style>
          <a:lnRef idx="1">
            <a:schemeClr val="accent1"/>
          </a:lnRef>
          <a:fillRef idx="3">
            <a:schemeClr val="accent1"/>
          </a:fillRef>
          <a:effectRef idx="2">
            <a:schemeClr val="accent1"/>
          </a:effectRef>
          <a:fontRef idx="minor">
            <a:schemeClr val="lt1"/>
          </a:fontRef>
        </p:style>
        <p:txBody>
          <a:bodyPr lIns="108381" tIns="54190" rIns="108381" bIns="54190" anchor="ctr"/>
          <a:lstStyle/>
          <a:p>
            <a:pPr algn="ctr" defTabSz="497754" fontAlgn="auto">
              <a:spcBef>
                <a:spcPts val="0"/>
              </a:spcBef>
              <a:spcAft>
                <a:spcPts val="0"/>
              </a:spcAft>
              <a:defRPr/>
            </a:pPr>
            <a:endParaRPr lang="es-ES"/>
          </a:p>
        </p:txBody>
      </p:sp>
      <p:sp>
        <p:nvSpPr>
          <p:cNvPr id="6" name="Título 1"/>
          <p:cNvSpPr txBox="1">
            <a:spLocks/>
          </p:cNvSpPr>
          <p:nvPr userDrawn="1"/>
        </p:nvSpPr>
        <p:spPr>
          <a:xfrm>
            <a:off x="360363" y="2844800"/>
            <a:ext cx="9955212" cy="576263"/>
          </a:xfrm>
          <a:prstGeom prst="rect">
            <a:avLst/>
          </a:prstGeom>
        </p:spPr>
        <p:txBody>
          <a:bodyPr lIns="99551" tIns="49775" rIns="99551" bIns="49775" anchor="ctr"/>
          <a:lstStyle>
            <a:lvl1pPr algn="ctr" defTabSz="497754" rtl="0" eaLnBrk="1" latinLnBrk="0" hangingPunct="1">
              <a:spcBef>
                <a:spcPct val="0"/>
              </a:spcBef>
              <a:buNone/>
              <a:defRPr sz="9500" kern="1200">
                <a:solidFill>
                  <a:srgbClr val="004270"/>
                </a:solidFill>
                <a:latin typeface="Arial"/>
                <a:ea typeface="+mj-ea"/>
                <a:cs typeface="Arial"/>
              </a:defRPr>
            </a:lvl1pPr>
          </a:lstStyle>
          <a:p>
            <a:pPr fontAlgn="auto">
              <a:spcAft>
                <a:spcPts val="0"/>
              </a:spcAft>
              <a:defRPr/>
            </a:pPr>
            <a:r>
              <a:rPr lang="en-US" sz="2400" dirty="0" err="1" smtClean="0"/>
              <a:t>Que</a:t>
            </a:r>
            <a:r>
              <a:rPr lang="en-US" sz="2400" dirty="0" smtClean="0"/>
              <a:t> </a:t>
            </a:r>
            <a:r>
              <a:rPr lang="en-US" sz="2400" dirty="0" err="1" smtClean="0"/>
              <a:t>tenga</a:t>
            </a:r>
            <a:r>
              <a:rPr lang="en-US" sz="2400" dirty="0" smtClean="0"/>
              <a:t> un </a:t>
            </a:r>
            <a:r>
              <a:rPr lang="en-US" sz="2400" dirty="0" err="1" smtClean="0"/>
              <a:t>maravilloso</a:t>
            </a:r>
            <a:r>
              <a:rPr lang="en-US" sz="2400" dirty="0" smtClean="0"/>
              <a:t> </a:t>
            </a:r>
            <a:r>
              <a:rPr lang="en-US" sz="2400" dirty="0" err="1" smtClean="0"/>
              <a:t>día</a:t>
            </a:r>
            <a:r>
              <a:rPr lang="en-US" sz="2400" dirty="0" smtClean="0"/>
              <a:t>.</a:t>
            </a:r>
            <a:endParaRPr lang="es-ES" sz="2400" dirty="0"/>
          </a:p>
        </p:txBody>
      </p:sp>
      <p:pic>
        <p:nvPicPr>
          <p:cNvPr id="7" name="Imagen 10" descr="logo.psd"/>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27400" y="3978275"/>
            <a:ext cx="4032250" cy="174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title"/>
          </p:nvPr>
        </p:nvSpPr>
        <p:spPr>
          <a:xfrm>
            <a:off x="360000" y="1405161"/>
            <a:ext cx="9968638" cy="1440160"/>
          </a:xfrm>
        </p:spPr>
        <p:txBody>
          <a:bodyPr/>
          <a:lstStyle>
            <a:lvl1pPr>
              <a:defRPr sz="9500">
                <a:solidFill>
                  <a:srgbClr val="004270"/>
                </a:solidFill>
              </a:defRPr>
            </a:lvl1pPr>
          </a:lstStyle>
          <a:p>
            <a:r>
              <a:rPr lang="es-ES" smtClean="0"/>
              <a:t>Haga clic para modificar el estilo de título del patrón</a:t>
            </a:r>
            <a:endParaRPr lang="es-ES" dirty="0"/>
          </a:p>
        </p:txBody>
      </p:sp>
      <p:sp>
        <p:nvSpPr>
          <p:cNvPr id="8" name="Marcador de fecha 2"/>
          <p:cNvSpPr>
            <a:spLocks noGrp="1"/>
          </p:cNvSpPr>
          <p:nvPr>
            <p:ph type="dt" sz="half" idx="10"/>
          </p:nvPr>
        </p:nvSpPr>
        <p:spPr>
          <a:xfrm>
            <a:off x="347663" y="6829425"/>
            <a:ext cx="2493962" cy="360363"/>
          </a:xfrm>
        </p:spPr>
        <p:txBody>
          <a:bodyPr/>
          <a:lstStyle>
            <a:lvl1pPr>
              <a:defRPr smtClean="0">
                <a:solidFill>
                  <a:srgbClr val="FFFFFF"/>
                </a:solidFill>
              </a:defRPr>
            </a:lvl1pPr>
          </a:lstStyle>
          <a:p>
            <a:pPr>
              <a:defRPr/>
            </a:pPr>
            <a:fld id="{572F68EB-B8CC-4266-B450-B9FC15E4D5DE}" type="datetime2">
              <a:rPr lang="en-US"/>
              <a:pPr>
                <a:defRPr/>
              </a:pPr>
              <a:t>Monday, April 11, 2016</a:t>
            </a:fld>
            <a:endParaRPr lang="es-ES" dirty="0"/>
          </a:p>
        </p:txBody>
      </p:sp>
      <p:sp>
        <p:nvSpPr>
          <p:cNvPr id="9" name="Marcador de número de diapositiva 4"/>
          <p:cNvSpPr>
            <a:spLocks noGrp="1"/>
          </p:cNvSpPr>
          <p:nvPr>
            <p:ph type="sldNum" sz="quarter" idx="11"/>
          </p:nvPr>
        </p:nvSpPr>
        <p:spPr>
          <a:xfrm>
            <a:off x="7821613" y="6834188"/>
            <a:ext cx="2493962" cy="355600"/>
          </a:xfrm>
        </p:spPr>
        <p:txBody>
          <a:bodyPr/>
          <a:lstStyle>
            <a:lvl1pPr>
              <a:defRPr>
                <a:solidFill>
                  <a:srgbClr val="FFFFFF"/>
                </a:solidFill>
              </a:defRPr>
            </a:lvl1pPr>
          </a:lstStyle>
          <a:p>
            <a:fld id="{5BE57D68-4522-40D9-ABAF-76F0AED7CF8B}" type="slidenum">
              <a:rPr lang="es-ES"/>
              <a:pPr/>
              <a:t>‹Nº›</a:t>
            </a:fld>
            <a:endParaRPr lang="es-ES"/>
          </a:p>
        </p:txBody>
      </p:sp>
    </p:spTree>
    <p:extLst>
      <p:ext uri="{BB962C8B-B14F-4D97-AF65-F5344CB8AC3E}">
        <p14:creationId xmlns:p14="http://schemas.microsoft.com/office/powerpoint/2010/main" val="388044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360363" y="360363"/>
            <a:ext cx="99679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en-US" smtClean="0"/>
              <a:t>Clic para editar título</a:t>
            </a:r>
            <a:endParaRPr lang="es-ES" smtClean="0"/>
          </a:p>
        </p:txBody>
      </p:sp>
      <p:sp>
        <p:nvSpPr>
          <p:cNvPr id="1027" name="Marcador de texto 2"/>
          <p:cNvSpPr>
            <a:spLocks noGrp="1"/>
          </p:cNvSpPr>
          <p:nvPr>
            <p:ph type="body" idx="1"/>
          </p:nvPr>
        </p:nvSpPr>
        <p:spPr bwMode="auto">
          <a:xfrm>
            <a:off x="360363" y="1404938"/>
            <a:ext cx="9967912" cy="508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smtClean="0"/>
          </a:p>
        </p:txBody>
      </p:sp>
      <p:sp>
        <p:nvSpPr>
          <p:cNvPr id="4" name="Marcador de fecha 3"/>
          <p:cNvSpPr>
            <a:spLocks noGrp="1"/>
          </p:cNvSpPr>
          <p:nvPr>
            <p:ph type="dt" sz="half" idx="2"/>
          </p:nvPr>
        </p:nvSpPr>
        <p:spPr>
          <a:xfrm>
            <a:off x="360363" y="6829425"/>
            <a:ext cx="2493962" cy="360363"/>
          </a:xfrm>
          <a:prstGeom prst="rect">
            <a:avLst/>
          </a:prstGeom>
        </p:spPr>
        <p:txBody>
          <a:bodyPr vert="horz" lIns="99551" tIns="49775" rIns="99551" bIns="49775" rtlCol="0" anchor="ctr"/>
          <a:lstStyle>
            <a:lvl1pPr algn="l" defTabSz="497754" fontAlgn="auto">
              <a:spcBef>
                <a:spcPts val="0"/>
              </a:spcBef>
              <a:spcAft>
                <a:spcPts val="0"/>
              </a:spcAft>
              <a:defRPr sz="1200" smtClean="0">
                <a:solidFill>
                  <a:srgbClr val="004270"/>
                </a:solidFill>
                <a:latin typeface="Arial"/>
                <a:cs typeface="Arial"/>
              </a:defRPr>
            </a:lvl1pPr>
          </a:lstStyle>
          <a:p>
            <a:pPr>
              <a:defRPr/>
            </a:pPr>
            <a:fld id="{C5F2B76B-17F1-4EC3-B8AB-1ED4953C87D2}" type="datetime2">
              <a:rPr lang="en-US"/>
              <a:pPr>
                <a:defRPr/>
              </a:pPr>
              <a:t>Monday, April 11, 2016</a:t>
            </a:fld>
            <a:endParaRPr lang="es-ES" dirty="0"/>
          </a:p>
        </p:txBody>
      </p:sp>
      <p:sp>
        <p:nvSpPr>
          <p:cNvPr id="5" name="Marcador de pie de página 4"/>
          <p:cNvSpPr>
            <a:spLocks noGrp="1"/>
          </p:cNvSpPr>
          <p:nvPr>
            <p:ph type="ftr" sz="quarter" idx="3"/>
          </p:nvPr>
        </p:nvSpPr>
        <p:spPr>
          <a:xfrm>
            <a:off x="3667125" y="6829425"/>
            <a:ext cx="3384550" cy="360363"/>
          </a:xfrm>
          <a:prstGeom prst="rect">
            <a:avLst/>
          </a:prstGeom>
        </p:spPr>
        <p:txBody>
          <a:bodyPr vert="horz" lIns="99551" tIns="49775" rIns="99551" bIns="49775" rtlCol="0" anchor="ctr"/>
          <a:lstStyle>
            <a:lvl1pPr algn="ctr" defTabSz="497754" fontAlgn="auto">
              <a:spcBef>
                <a:spcPts val="0"/>
              </a:spcBef>
              <a:spcAft>
                <a:spcPts val="0"/>
              </a:spcAft>
              <a:defRPr sz="1200" dirty="0">
                <a:solidFill>
                  <a:srgbClr val="004270"/>
                </a:solidFill>
                <a:latin typeface="Arial"/>
                <a:cs typeface="Arial"/>
              </a:defRPr>
            </a:lvl1pPr>
          </a:lstStyle>
          <a:p>
            <a:pPr>
              <a:defRPr/>
            </a:pPr>
            <a:endParaRPr lang="es-ES"/>
          </a:p>
        </p:txBody>
      </p:sp>
      <p:sp>
        <p:nvSpPr>
          <p:cNvPr id="6" name="Marcador de número de diapositiva 5"/>
          <p:cNvSpPr>
            <a:spLocks noGrp="1"/>
          </p:cNvSpPr>
          <p:nvPr>
            <p:ph type="sldNum" sz="quarter" idx="4"/>
          </p:nvPr>
        </p:nvSpPr>
        <p:spPr>
          <a:xfrm>
            <a:off x="7834313" y="6834188"/>
            <a:ext cx="2493962" cy="355600"/>
          </a:xfrm>
          <a:prstGeom prst="rect">
            <a:avLst/>
          </a:prstGeom>
        </p:spPr>
        <p:txBody>
          <a:bodyPr vert="horz" wrap="square" lIns="99551" tIns="49775" rIns="99551" bIns="49775" numCol="1" anchor="ctr" anchorCtr="0" compatLnSpc="1">
            <a:prstTxWarp prst="textNoShape">
              <a:avLst/>
            </a:prstTxWarp>
          </a:bodyPr>
          <a:lstStyle>
            <a:lvl1pPr algn="r">
              <a:defRPr sz="1200">
                <a:solidFill>
                  <a:srgbClr val="004270"/>
                </a:solidFill>
                <a:latin typeface="Arial" panose="020B0604020202020204" pitchFamily="34" charset="0"/>
              </a:defRPr>
            </a:lvl1pPr>
          </a:lstStyle>
          <a:p>
            <a:fld id="{02B93656-AC0F-44B4-B4BD-BDBFE0BD1B46}"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hf hdr="0" ftr="0"/>
  <p:txStyles>
    <p:titleStyle>
      <a:lvl1pPr algn="ctr" defTabSz="496888" rtl="0" fontAlgn="base">
        <a:spcBef>
          <a:spcPct val="0"/>
        </a:spcBef>
        <a:spcAft>
          <a:spcPct val="0"/>
        </a:spcAft>
        <a:defRPr sz="3600" kern="1200">
          <a:solidFill>
            <a:schemeClr val="tx1"/>
          </a:solidFill>
          <a:latin typeface="Arial"/>
          <a:ea typeface="+mj-ea"/>
          <a:cs typeface="Arial"/>
        </a:defRPr>
      </a:lvl1pPr>
      <a:lvl2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2pPr>
      <a:lvl3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3pPr>
      <a:lvl4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4pPr>
      <a:lvl5pPr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5pPr>
      <a:lvl6pPr marL="4572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algn="ctr" defTabSz="496888" rtl="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p:titleStyle>
    <p:bodyStyle>
      <a:lvl1pPr marL="373063" indent="-373063" algn="l" defTabSz="496888" rtl="0" fontAlgn="base">
        <a:spcBef>
          <a:spcPct val="20000"/>
        </a:spcBef>
        <a:spcAft>
          <a:spcPct val="0"/>
        </a:spcAft>
        <a:buFont typeface="Arial" panose="020B0604020202020204" pitchFamily="34" charset="0"/>
        <a:buChar char="•"/>
        <a:defRPr sz="3500" kern="1200">
          <a:solidFill>
            <a:schemeClr val="tx1"/>
          </a:solidFill>
          <a:latin typeface="Arial"/>
          <a:ea typeface="+mn-ea"/>
          <a:cs typeface="Arial"/>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tx1"/>
          </a:solidFill>
          <a:latin typeface="Arial"/>
          <a:ea typeface="+mn-ea"/>
          <a:cs typeface="Arial"/>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tx1"/>
          </a:solidFill>
          <a:latin typeface="Arial"/>
          <a:ea typeface="+mn-ea"/>
          <a:cs typeface="Arial"/>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tx1"/>
          </a:solidFill>
          <a:latin typeface="Arial"/>
          <a:ea typeface="+mn-ea"/>
          <a:cs typeface="Arial"/>
        </a:defRPr>
      </a:lvl5pPr>
      <a:lvl6pPr marL="2737645" indent="-248877" algn="l" defTabSz="497754" rtl="0" eaLnBrk="1" latinLnBrk="0" hangingPunct="1">
        <a:spcBef>
          <a:spcPct val="20000"/>
        </a:spcBef>
        <a:buFont typeface="Arial"/>
        <a:buChar char="•"/>
        <a:defRPr sz="2200" kern="1200">
          <a:solidFill>
            <a:schemeClr val="tx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tx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tx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s-ES"/>
      </a:defPPr>
      <a:lvl1pPr marL="0" algn="l" defTabSz="497754" rtl="0" eaLnBrk="1" latinLnBrk="0" hangingPunct="1">
        <a:defRPr sz="2000" kern="1200">
          <a:solidFill>
            <a:schemeClr val="tx1"/>
          </a:solidFill>
          <a:latin typeface="+mn-lt"/>
          <a:ea typeface="+mn-ea"/>
          <a:cs typeface="+mn-cs"/>
        </a:defRPr>
      </a:lvl1pPr>
      <a:lvl2pPr marL="497754" algn="l" defTabSz="497754" rtl="0" eaLnBrk="1" latinLnBrk="0" hangingPunct="1">
        <a:defRPr sz="2000" kern="1200">
          <a:solidFill>
            <a:schemeClr val="tx1"/>
          </a:solidFill>
          <a:latin typeface="+mn-lt"/>
          <a:ea typeface="+mn-ea"/>
          <a:cs typeface="+mn-cs"/>
        </a:defRPr>
      </a:lvl2pPr>
      <a:lvl3pPr marL="995507" algn="l" defTabSz="497754" rtl="0" eaLnBrk="1" latinLnBrk="0" hangingPunct="1">
        <a:defRPr sz="2000" kern="1200">
          <a:solidFill>
            <a:schemeClr val="tx1"/>
          </a:solidFill>
          <a:latin typeface="+mn-lt"/>
          <a:ea typeface="+mn-ea"/>
          <a:cs typeface="+mn-cs"/>
        </a:defRPr>
      </a:lvl3pPr>
      <a:lvl4pPr marL="1493261" algn="l" defTabSz="497754" rtl="0" eaLnBrk="1" latinLnBrk="0" hangingPunct="1">
        <a:defRPr sz="2000" kern="1200">
          <a:solidFill>
            <a:schemeClr val="tx1"/>
          </a:solidFill>
          <a:latin typeface="+mn-lt"/>
          <a:ea typeface="+mn-ea"/>
          <a:cs typeface="+mn-cs"/>
        </a:defRPr>
      </a:lvl4pPr>
      <a:lvl5pPr marL="1991015" algn="l" defTabSz="497754" rtl="0" eaLnBrk="1" latinLnBrk="0" hangingPunct="1">
        <a:defRPr sz="2000" kern="1200">
          <a:solidFill>
            <a:schemeClr val="tx1"/>
          </a:solidFill>
          <a:latin typeface="+mn-lt"/>
          <a:ea typeface="+mn-ea"/>
          <a:cs typeface="+mn-cs"/>
        </a:defRPr>
      </a:lvl5pPr>
      <a:lvl6pPr marL="2488768" algn="l" defTabSz="497754" rtl="0" eaLnBrk="1" latinLnBrk="0" hangingPunct="1">
        <a:defRPr sz="2000" kern="1200">
          <a:solidFill>
            <a:schemeClr val="tx1"/>
          </a:solidFill>
          <a:latin typeface="+mn-lt"/>
          <a:ea typeface="+mn-ea"/>
          <a:cs typeface="+mn-cs"/>
        </a:defRPr>
      </a:lvl6pPr>
      <a:lvl7pPr marL="2986522" algn="l" defTabSz="497754" rtl="0" eaLnBrk="1" latinLnBrk="0" hangingPunct="1">
        <a:defRPr sz="2000" kern="1200">
          <a:solidFill>
            <a:schemeClr val="tx1"/>
          </a:solidFill>
          <a:latin typeface="+mn-lt"/>
          <a:ea typeface="+mn-ea"/>
          <a:cs typeface="+mn-cs"/>
        </a:defRPr>
      </a:lvl7pPr>
      <a:lvl8pPr marL="3484275" algn="l" defTabSz="497754" rtl="0" eaLnBrk="1" latinLnBrk="0" hangingPunct="1">
        <a:defRPr sz="2000" kern="1200">
          <a:solidFill>
            <a:schemeClr val="tx1"/>
          </a:solidFill>
          <a:latin typeface="+mn-lt"/>
          <a:ea typeface="+mn-ea"/>
          <a:cs typeface="+mn-cs"/>
        </a:defRPr>
      </a:lvl8pPr>
      <a:lvl9pPr marL="3982029" algn="l" defTabSz="49775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4550" y="2413000"/>
            <a:ext cx="9085263" cy="1501775"/>
          </a:xfrm>
        </p:spPr>
        <p:txBody>
          <a:bodyPr rtlCol="0">
            <a:noAutofit/>
          </a:bodyPr>
          <a:lstStyle/>
          <a:p>
            <a:pPr defTabSz="497754" fontAlgn="auto">
              <a:spcAft>
                <a:spcPts val="0"/>
              </a:spcAft>
              <a:defRPr/>
            </a:pPr>
            <a:r>
              <a:rPr lang="es-ES" sz="3600" dirty="0" smtClean="0"/>
              <a:t>Fundamentos de la programación</a:t>
            </a:r>
            <a:endParaRPr lang="es-ES" sz="3600" dirty="0"/>
          </a:p>
        </p:txBody>
      </p:sp>
      <p:sp>
        <p:nvSpPr>
          <p:cNvPr id="10243" name="Marcador de texto 2"/>
          <p:cNvSpPr>
            <a:spLocks noGrp="1"/>
          </p:cNvSpPr>
          <p:nvPr>
            <p:ph type="body" idx="1"/>
          </p:nvPr>
        </p:nvSpPr>
        <p:spPr>
          <a:xfrm>
            <a:off x="844550" y="3914775"/>
            <a:ext cx="9085263" cy="865188"/>
          </a:xfrm>
        </p:spPr>
        <p:txBody>
          <a:bodyPr/>
          <a:lstStyle/>
          <a:p>
            <a:r>
              <a:rPr lang="es-EC" dirty="0" smtClean="0">
                <a:latin typeface="Arial" panose="020B0604020202020204" pitchFamily="34" charset="0"/>
                <a:cs typeface="Arial" panose="020B0604020202020204" pitchFamily="34" charset="0"/>
              </a:rPr>
              <a:t>Elementos para solucionar problemas, Secuenciación</a:t>
            </a:r>
          </a:p>
        </p:txBody>
      </p:sp>
      <p:sp>
        <p:nvSpPr>
          <p:cNvPr id="10244" name="Marcador de fecha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pPr defTabSz="496888" fontAlgn="base">
              <a:spcBef>
                <a:spcPct val="0"/>
              </a:spcBef>
              <a:spcAft>
                <a:spcPct val="0"/>
              </a:spcAft>
            </a:pPr>
            <a:fld id="{16994074-2165-45C6-981D-C5B44FD61CB0}" type="datetime2">
              <a:rPr lang="en-US" sz="1200">
                <a:solidFill>
                  <a:srgbClr val="004270"/>
                </a:solidFill>
                <a:latin typeface="Arial" panose="020B0604020202020204" pitchFamily="34" charset="0"/>
                <a:cs typeface="Arial" panose="020B0604020202020204" pitchFamily="34" charset="0"/>
              </a:rPr>
              <a:pPr defTabSz="496888" fontAlgn="base">
                <a:spcBef>
                  <a:spcPct val="0"/>
                </a:spcBef>
                <a:spcAft>
                  <a:spcPct val="0"/>
                </a:spcAft>
              </a:pPr>
              <a:t>Monday, April 11, 2016</a:t>
            </a:fld>
            <a:endParaRPr lang="es-ES" sz="1200" dirty="0">
              <a:solidFill>
                <a:srgbClr val="004270"/>
              </a:solidFill>
              <a:latin typeface="Arial" panose="020B0604020202020204" pitchFamily="34" charset="0"/>
              <a:cs typeface="Arial" panose="020B0604020202020204" pitchFamily="34" charset="0"/>
            </a:endParaRPr>
          </a:p>
        </p:txBody>
      </p:sp>
      <p:sp>
        <p:nvSpPr>
          <p:cNvPr id="10245" name="Marcador de número de diapositiva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0231009F-CCDF-40C2-9068-6611833C71EF}" type="slidenum">
              <a:rPr lang="es-ES" sz="1200">
                <a:solidFill>
                  <a:srgbClr val="004270"/>
                </a:solidFill>
                <a:latin typeface="Arial" panose="020B0604020202020204" pitchFamily="34" charset="0"/>
              </a:rPr>
              <a:pPr/>
              <a:t>1</a:t>
            </a:fld>
            <a:endParaRPr lang="es-ES" sz="1200">
              <a:solidFill>
                <a:srgbClr val="004270"/>
              </a:solidFill>
              <a:latin typeface="Arial" panose="020B0604020202020204" pitchFamily="34" charset="0"/>
            </a:endParaRPr>
          </a:p>
        </p:txBody>
      </p:sp>
      <p:sp>
        <p:nvSpPr>
          <p:cNvPr id="6" name="Marcador de texto 2"/>
          <p:cNvSpPr txBox="1">
            <a:spLocks/>
          </p:cNvSpPr>
          <p:nvPr/>
        </p:nvSpPr>
        <p:spPr bwMode="auto">
          <a:xfrm>
            <a:off x="812825" y="5602286"/>
            <a:ext cx="9085263"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lvl1pPr marL="0" indent="0" algn="l" defTabSz="496888" rtl="0" fontAlgn="base">
              <a:spcBef>
                <a:spcPct val="20000"/>
              </a:spcBef>
              <a:spcAft>
                <a:spcPct val="0"/>
              </a:spcAft>
              <a:buFont typeface="Arial" panose="020B0604020202020204" pitchFamily="34" charset="0"/>
              <a:buNone/>
              <a:defRPr sz="2200" kern="1200">
                <a:solidFill>
                  <a:schemeClr val="bg1"/>
                </a:solidFill>
                <a:latin typeface="Arial"/>
                <a:ea typeface="+mn-ea"/>
                <a:cs typeface="Arial"/>
              </a:defRPr>
            </a:lvl1pPr>
            <a:lvl2pPr marL="497754" indent="0" algn="l" defTabSz="496888" rtl="0" fontAlgn="base">
              <a:spcBef>
                <a:spcPct val="20000"/>
              </a:spcBef>
              <a:spcAft>
                <a:spcPct val="0"/>
              </a:spcAft>
              <a:buFont typeface="Arial" panose="020B0604020202020204" pitchFamily="34" charset="0"/>
              <a:buNone/>
              <a:defRPr sz="2000" kern="1200">
                <a:solidFill>
                  <a:schemeClr val="tx1">
                    <a:tint val="75000"/>
                  </a:schemeClr>
                </a:solidFill>
                <a:latin typeface="Arial"/>
                <a:ea typeface="+mn-ea"/>
                <a:cs typeface="Arial"/>
              </a:defRPr>
            </a:lvl2pPr>
            <a:lvl3pPr marL="995507" indent="0" algn="l" defTabSz="496888" rtl="0" fontAlgn="base">
              <a:spcBef>
                <a:spcPct val="20000"/>
              </a:spcBef>
              <a:spcAft>
                <a:spcPct val="0"/>
              </a:spcAft>
              <a:buFont typeface="Arial" panose="020B0604020202020204" pitchFamily="34" charset="0"/>
              <a:buNone/>
              <a:defRPr sz="1700" kern="1200">
                <a:solidFill>
                  <a:schemeClr val="tx1">
                    <a:tint val="75000"/>
                  </a:schemeClr>
                </a:solidFill>
                <a:latin typeface="Arial"/>
                <a:ea typeface="+mn-ea"/>
                <a:cs typeface="Arial"/>
              </a:defRPr>
            </a:lvl3pPr>
            <a:lvl4pPr marL="1493261" indent="0" algn="l" defTabSz="496888" rtl="0" fontAlgn="base">
              <a:spcBef>
                <a:spcPct val="20000"/>
              </a:spcBef>
              <a:spcAft>
                <a:spcPct val="0"/>
              </a:spcAft>
              <a:buFont typeface="Arial" panose="020B0604020202020204" pitchFamily="34" charset="0"/>
              <a:buNone/>
              <a:defRPr sz="1500" kern="1200">
                <a:solidFill>
                  <a:schemeClr val="tx1">
                    <a:tint val="75000"/>
                  </a:schemeClr>
                </a:solidFill>
                <a:latin typeface="Arial"/>
                <a:ea typeface="+mn-ea"/>
                <a:cs typeface="Arial"/>
              </a:defRPr>
            </a:lvl4pPr>
            <a:lvl5pPr marL="1991015" indent="0" algn="l" defTabSz="496888" rtl="0" fontAlgn="base">
              <a:spcBef>
                <a:spcPct val="20000"/>
              </a:spcBef>
              <a:spcAft>
                <a:spcPct val="0"/>
              </a:spcAft>
              <a:buFont typeface="Arial" panose="020B0604020202020204" pitchFamily="34" charset="0"/>
              <a:buNone/>
              <a:defRPr sz="1500" kern="1200">
                <a:solidFill>
                  <a:schemeClr val="tx1">
                    <a:tint val="75000"/>
                  </a:schemeClr>
                </a:solidFill>
                <a:latin typeface="Arial"/>
                <a:ea typeface="+mn-ea"/>
                <a:cs typeface="Arial"/>
              </a:defRPr>
            </a:lvl5pPr>
            <a:lvl6pPr marL="2488768"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6pPr>
            <a:lvl7pPr marL="2986522"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7pPr>
            <a:lvl8pPr marL="3484275"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8pPr>
            <a:lvl9pPr marL="3982029" indent="0" algn="l" defTabSz="497754" rtl="0" eaLnBrk="1" latinLnBrk="0" hangingPunct="1">
              <a:spcBef>
                <a:spcPct val="20000"/>
              </a:spcBef>
              <a:buFont typeface="Arial"/>
              <a:buNone/>
              <a:defRPr sz="1500" kern="1200">
                <a:solidFill>
                  <a:schemeClr val="tx1">
                    <a:tint val="75000"/>
                  </a:schemeClr>
                </a:solidFill>
                <a:latin typeface="+mn-lt"/>
                <a:ea typeface="+mn-ea"/>
                <a:cs typeface="+mn-cs"/>
              </a:defRPr>
            </a:lvl9pPr>
          </a:lstStyle>
          <a:p>
            <a:pPr algn="r"/>
            <a:r>
              <a:rPr lang="es-EC" dirty="0" smtClean="0">
                <a:latin typeface="Arial" panose="020B0604020202020204" pitchFamily="34" charset="0"/>
                <a:cs typeface="Arial" panose="020B0604020202020204" pitchFamily="34" charset="0"/>
              </a:rPr>
              <a:t>Ing. Santiago Quiñones – lsquinones@gmail.com</a:t>
            </a:r>
            <a:endParaRPr lang="es-EC"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Operaciones primitivas elementales</a:t>
            </a: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10</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3" name="Rectángulo 2"/>
          <p:cNvSpPr/>
          <p:nvPr/>
        </p:nvSpPr>
        <p:spPr>
          <a:xfrm>
            <a:off x="1599903" y="1765201"/>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4800" dirty="0" smtClean="0">
                <a:solidFill>
                  <a:srgbClr val="993300"/>
                </a:solidFill>
              </a:rPr>
              <a:t>+</a:t>
            </a:r>
            <a:endParaRPr lang="es-EC" sz="4800" dirty="0">
              <a:solidFill>
                <a:srgbClr val="993300"/>
              </a:solidFill>
            </a:endParaRPr>
          </a:p>
        </p:txBody>
      </p:sp>
      <p:sp>
        <p:nvSpPr>
          <p:cNvPr id="12" name="Rectángulo 11"/>
          <p:cNvSpPr/>
          <p:nvPr/>
        </p:nvSpPr>
        <p:spPr>
          <a:xfrm>
            <a:off x="3208811" y="1765201"/>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Adición</a:t>
            </a:r>
            <a:endParaRPr lang="es-EC" dirty="0"/>
          </a:p>
        </p:txBody>
      </p:sp>
      <p:sp>
        <p:nvSpPr>
          <p:cNvPr id="13" name="Rectángulo 12"/>
          <p:cNvSpPr/>
          <p:nvPr/>
        </p:nvSpPr>
        <p:spPr>
          <a:xfrm>
            <a:off x="5815665" y="1765201"/>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t>5 </a:t>
            </a:r>
            <a:r>
              <a:rPr lang="es-EC" sz="2800" dirty="0" smtClean="0">
                <a:solidFill>
                  <a:srgbClr val="FFFF00"/>
                </a:solidFill>
              </a:rPr>
              <a:t>+</a:t>
            </a:r>
            <a:r>
              <a:rPr lang="es-EC" sz="2800" dirty="0" smtClean="0"/>
              <a:t> 2</a:t>
            </a:r>
            <a:endParaRPr lang="es-EC" sz="2800" dirty="0"/>
          </a:p>
        </p:txBody>
      </p:sp>
      <p:sp>
        <p:nvSpPr>
          <p:cNvPr id="14" name="Rectángulo 13"/>
          <p:cNvSpPr/>
          <p:nvPr/>
        </p:nvSpPr>
        <p:spPr>
          <a:xfrm>
            <a:off x="7528873" y="1765201"/>
            <a:ext cx="1582966"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7</a:t>
            </a:r>
            <a:endParaRPr lang="es-EC" sz="2800" dirty="0">
              <a:solidFill>
                <a:srgbClr val="FF9933"/>
              </a:solidFill>
            </a:endParaRPr>
          </a:p>
        </p:txBody>
      </p:sp>
      <p:sp>
        <p:nvSpPr>
          <p:cNvPr id="15" name="Rectángulo 14"/>
          <p:cNvSpPr/>
          <p:nvPr/>
        </p:nvSpPr>
        <p:spPr>
          <a:xfrm>
            <a:off x="1599903" y="2557289"/>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4800" dirty="0">
                <a:solidFill>
                  <a:srgbClr val="993300"/>
                </a:solidFill>
              </a:rPr>
              <a:t>-</a:t>
            </a:r>
            <a:endParaRPr lang="es-EC" sz="4800" dirty="0">
              <a:solidFill>
                <a:srgbClr val="993300"/>
              </a:solidFill>
            </a:endParaRPr>
          </a:p>
        </p:txBody>
      </p:sp>
      <p:sp>
        <p:nvSpPr>
          <p:cNvPr id="16" name="Rectángulo 15"/>
          <p:cNvSpPr/>
          <p:nvPr/>
        </p:nvSpPr>
        <p:spPr>
          <a:xfrm>
            <a:off x="3208811" y="2557289"/>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Substracción</a:t>
            </a:r>
            <a:endParaRPr lang="es-EC" dirty="0"/>
          </a:p>
        </p:txBody>
      </p:sp>
      <p:sp>
        <p:nvSpPr>
          <p:cNvPr id="17" name="Rectángulo 16"/>
          <p:cNvSpPr/>
          <p:nvPr/>
        </p:nvSpPr>
        <p:spPr>
          <a:xfrm>
            <a:off x="5815665" y="2557289"/>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t>5 </a:t>
            </a:r>
            <a:r>
              <a:rPr lang="es-EC" sz="2800" dirty="0">
                <a:solidFill>
                  <a:srgbClr val="FFFF00"/>
                </a:solidFill>
              </a:rPr>
              <a:t>-</a:t>
            </a:r>
            <a:r>
              <a:rPr lang="es-EC" sz="2800" dirty="0" smtClean="0"/>
              <a:t> 2</a:t>
            </a:r>
            <a:endParaRPr lang="es-EC" sz="2800" dirty="0"/>
          </a:p>
        </p:txBody>
      </p:sp>
      <p:sp>
        <p:nvSpPr>
          <p:cNvPr id="18" name="Rectángulo 17"/>
          <p:cNvSpPr/>
          <p:nvPr/>
        </p:nvSpPr>
        <p:spPr>
          <a:xfrm>
            <a:off x="7528873" y="2557289"/>
            <a:ext cx="1582966"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3</a:t>
            </a:r>
            <a:endParaRPr lang="es-EC" sz="2800" dirty="0">
              <a:solidFill>
                <a:srgbClr val="FF9933"/>
              </a:solidFill>
            </a:endParaRPr>
          </a:p>
        </p:txBody>
      </p:sp>
      <p:sp>
        <p:nvSpPr>
          <p:cNvPr id="19" name="Rectángulo 18"/>
          <p:cNvSpPr/>
          <p:nvPr/>
        </p:nvSpPr>
        <p:spPr>
          <a:xfrm>
            <a:off x="1599903" y="3349377"/>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4400" dirty="0" smtClean="0">
                <a:solidFill>
                  <a:srgbClr val="993300"/>
                </a:solidFill>
              </a:rPr>
              <a:t>*</a:t>
            </a:r>
            <a:endParaRPr lang="es-EC" sz="4400" dirty="0">
              <a:solidFill>
                <a:srgbClr val="993300"/>
              </a:solidFill>
            </a:endParaRPr>
          </a:p>
        </p:txBody>
      </p:sp>
      <p:sp>
        <p:nvSpPr>
          <p:cNvPr id="20" name="Rectángulo 19"/>
          <p:cNvSpPr/>
          <p:nvPr/>
        </p:nvSpPr>
        <p:spPr>
          <a:xfrm>
            <a:off x="3208811" y="3349377"/>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Multiplicación</a:t>
            </a:r>
            <a:endParaRPr lang="es-EC" dirty="0"/>
          </a:p>
        </p:txBody>
      </p:sp>
      <p:sp>
        <p:nvSpPr>
          <p:cNvPr id="21" name="Rectángulo 20"/>
          <p:cNvSpPr/>
          <p:nvPr/>
        </p:nvSpPr>
        <p:spPr>
          <a:xfrm>
            <a:off x="5815665" y="3349377"/>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t>5 </a:t>
            </a:r>
            <a:r>
              <a:rPr lang="es-EC" sz="2800" dirty="0">
                <a:solidFill>
                  <a:srgbClr val="FFFF00"/>
                </a:solidFill>
              </a:rPr>
              <a:t>*</a:t>
            </a:r>
            <a:r>
              <a:rPr lang="es-EC" sz="2800" dirty="0" smtClean="0"/>
              <a:t> 2</a:t>
            </a:r>
            <a:endParaRPr lang="es-EC" sz="2800" dirty="0"/>
          </a:p>
        </p:txBody>
      </p:sp>
      <p:sp>
        <p:nvSpPr>
          <p:cNvPr id="22" name="Rectángulo 21"/>
          <p:cNvSpPr/>
          <p:nvPr/>
        </p:nvSpPr>
        <p:spPr>
          <a:xfrm>
            <a:off x="7528873" y="3349377"/>
            <a:ext cx="1582966"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10</a:t>
            </a:r>
            <a:endParaRPr lang="es-EC" sz="2800" dirty="0">
              <a:solidFill>
                <a:srgbClr val="FF9933"/>
              </a:solidFill>
            </a:endParaRPr>
          </a:p>
        </p:txBody>
      </p:sp>
      <p:sp>
        <p:nvSpPr>
          <p:cNvPr id="23" name="Rectángulo 22"/>
          <p:cNvSpPr/>
          <p:nvPr/>
        </p:nvSpPr>
        <p:spPr>
          <a:xfrm>
            <a:off x="1599903" y="4141465"/>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993300"/>
                </a:solidFill>
              </a:rPr>
              <a:t>/</a:t>
            </a:r>
            <a:endParaRPr lang="es-EC" sz="2800" dirty="0">
              <a:solidFill>
                <a:srgbClr val="993300"/>
              </a:solidFill>
            </a:endParaRPr>
          </a:p>
        </p:txBody>
      </p:sp>
      <p:sp>
        <p:nvSpPr>
          <p:cNvPr id="24" name="Rectángulo 23"/>
          <p:cNvSpPr/>
          <p:nvPr/>
        </p:nvSpPr>
        <p:spPr>
          <a:xfrm>
            <a:off x="3208811" y="4141465"/>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División</a:t>
            </a:r>
            <a:endParaRPr lang="es-EC" dirty="0"/>
          </a:p>
        </p:txBody>
      </p:sp>
      <p:sp>
        <p:nvSpPr>
          <p:cNvPr id="25" name="Rectángulo 24"/>
          <p:cNvSpPr/>
          <p:nvPr/>
        </p:nvSpPr>
        <p:spPr>
          <a:xfrm>
            <a:off x="5815665" y="4141465"/>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t>5 </a:t>
            </a:r>
            <a:r>
              <a:rPr lang="es-EC" sz="2800" dirty="0">
                <a:solidFill>
                  <a:srgbClr val="FFFF00"/>
                </a:solidFill>
              </a:rPr>
              <a:t>/</a:t>
            </a:r>
            <a:r>
              <a:rPr lang="es-EC" sz="2800" dirty="0" smtClean="0"/>
              <a:t> 2</a:t>
            </a:r>
            <a:endParaRPr lang="es-EC" sz="2800" dirty="0"/>
          </a:p>
        </p:txBody>
      </p:sp>
      <p:sp>
        <p:nvSpPr>
          <p:cNvPr id="26" name="Rectángulo 25"/>
          <p:cNvSpPr/>
          <p:nvPr/>
        </p:nvSpPr>
        <p:spPr>
          <a:xfrm>
            <a:off x="7528873" y="4141465"/>
            <a:ext cx="1582966"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2.5</a:t>
            </a:r>
            <a:endParaRPr lang="es-EC" sz="2800" dirty="0">
              <a:solidFill>
                <a:srgbClr val="FF9933"/>
              </a:solidFill>
            </a:endParaRPr>
          </a:p>
        </p:txBody>
      </p:sp>
    </p:spTree>
    <p:extLst>
      <p:ext uri="{BB962C8B-B14F-4D97-AF65-F5344CB8AC3E}">
        <p14:creationId xmlns:p14="http://schemas.microsoft.com/office/powerpoint/2010/main" val="159843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Operadores unarios - Java</a:t>
            </a:r>
            <a:endParaRPr lang="es-EC"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11</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3" name="Rectángulo 2"/>
          <p:cNvSpPr/>
          <p:nvPr/>
        </p:nvSpPr>
        <p:spPr>
          <a:xfrm>
            <a:off x="1599903" y="1765201"/>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4800" dirty="0" smtClean="0">
                <a:solidFill>
                  <a:srgbClr val="993300"/>
                </a:solidFill>
              </a:rPr>
              <a:t>++</a:t>
            </a:r>
            <a:endParaRPr lang="es-EC" sz="4800" dirty="0">
              <a:solidFill>
                <a:srgbClr val="993300"/>
              </a:solidFill>
            </a:endParaRPr>
          </a:p>
        </p:txBody>
      </p:sp>
      <p:sp>
        <p:nvSpPr>
          <p:cNvPr id="12" name="Rectángulo 11"/>
          <p:cNvSpPr/>
          <p:nvPr/>
        </p:nvSpPr>
        <p:spPr>
          <a:xfrm>
            <a:off x="3208811" y="1765201"/>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Incremento</a:t>
            </a:r>
            <a:endParaRPr lang="es-EC" dirty="0"/>
          </a:p>
        </p:txBody>
      </p:sp>
      <p:sp>
        <p:nvSpPr>
          <p:cNvPr id="13" name="Rectángulo 12"/>
          <p:cNvSpPr/>
          <p:nvPr/>
        </p:nvSpPr>
        <p:spPr>
          <a:xfrm>
            <a:off x="5815665" y="1765201"/>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t>a</a:t>
            </a:r>
            <a:r>
              <a:rPr lang="es-EC" sz="2800" dirty="0" smtClean="0">
                <a:solidFill>
                  <a:srgbClr val="FFFF00"/>
                </a:solidFill>
              </a:rPr>
              <a:t>++</a:t>
            </a:r>
            <a:endParaRPr lang="es-EC" sz="2800" dirty="0"/>
          </a:p>
        </p:txBody>
      </p:sp>
      <p:sp>
        <p:nvSpPr>
          <p:cNvPr id="14" name="Rectángulo 13"/>
          <p:cNvSpPr/>
          <p:nvPr/>
        </p:nvSpPr>
        <p:spPr>
          <a:xfrm>
            <a:off x="7528873" y="1765201"/>
            <a:ext cx="1582966"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a = a + 1</a:t>
            </a:r>
            <a:endParaRPr lang="es-EC" sz="2800" dirty="0">
              <a:solidFill>
                <a:srgbClr val="FF9933"/>
              </a:solidFill>
            </a:endParaRPr>
          </a:p>
        </p:txBody>
      </p:sp>
      <p:sp>
        <p:nvSpPr>
          <p:cNvPr id="15" name="Rectángulo 14"/>
          <p:cNvSpPr/>
          <p:nvPr/>
        </p:nvSpPr>
        <p:spPr>
          <a:xfrm>
            <a:off x="1599903" y="2557289"/>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4800" dirty="0" smtClean="0">
                <a:solidFill>
                  <a:srgbClr val="993300"/>
                </a:solidFill>
              </a:rPr>
              <a:t>--</a:t>
            </a:r>
            <a:endParaRPr lang="es-EC" sz="4800" dirty="0">
              <a:solidFill>
                <a:srgbClr val="993300"/>
              </a:solidFill>
            </a:endParaRPr>
          </a:p>
        </p:txBody>
      </p:sp>
      <p:sp>
        <p:nvSpPr>
          <p:cNvPr id="16" name="Rectángulo 15"/>
          <p:cNvSpPr/>
          <p:nvPr/>
        </p:nvSpPr>
        <p:spPr>
          <a:xfrm>
            <a:off x="3208811" y="2557289"/>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Decremento</a:t>
            </a:r>
            <a:endParaRPr lang="es-EC" dirty="0"/>
          </a:p>
        </p:txBody>
      </p:sp>
      <p:sp>
        <p:nvSpPr>
          <p:cNvPr id="17" name="Rectángulo 16"/>
          <p:cNvSpPr/>
          <p:nvPr/>
        </p:nvSpPr>
        <p:spPr>
          <a:xfrm>
            <a:off x="5815665" y="2557289"/>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chemeClr val="bg1"/>
                </a:solidFill>
              </a:rPr>
              <a:t>a</a:t>
            </a:r>
            <a:r>
              <a:rPr lang="es-EC" sz="2800" dirty="0">
                <a:solidFill>
                  <a:srgbClr val="FFFF00"/>
                </a:solidFill>
              </a:rPr>
              <a:t>--</a:t>
            </a:r>
            <a:endParaRPr lang="es-EC" sz="2800" dirty="0">
              <a:solidFill>
                <a:srgbClr val="FFFF00"/>
              </a:solidFill>
            </a:endParaRPr>
          </a:p>
        </p:txBody>
      </p:sp>
      <p:sp>
        <p:nvSpPr>
          <p:cNvPr id="18" name="Rectángulo 17"/>
          <p:cNvSpPr/>
          <p:nvPr/>
        </p:nvSpPr>
        <p:spPr>
          <a:xfrm>
            <a:off x="7528873" y="2557289"/>
            <a:ext cx="1582966"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a = a - 1</a:t>
            </a:r>
            <a:endParaRPr lang="es-EC" sz="2800" dirty="0">
              <a:solidFill>
                <a:srgbClr val="FF9933"/>
              </a:solidFill>
            </a:endParaRPr>
          </a:p>
        </p:txBody>
      </p:sp>
    </p:spTree>
    <p:extLst>
      <p:ext uri="{BB962C8B-B14F-4D97-AF65-F5344CB8AC3E}">
        <p14:creationId xmlns:p14="http://schemas.microsoft.com/office/powerpoint/2010/main" val="216690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Operaciones </a:t>
            </a:r>
            <a:r>
              <a:rPr lang="es-EC" dirty="0" smtClean="0">
                <a:latin typeface="Arial" panose="020B0604020202020204" pitchFamily="34" charset="0"/>
                <a:cs typeface="Arial" panose="020B0604020202020204" pitchFamily="34" charset="0"/>
              </a:rPr>
              <a:t>de asignación - Java</a:t>
            </a:r>
            <a:endParaRPr lang="es-EC"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12</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3" name="Rectángulo 2"/>
          <p:cNvSpPr/>
          <p:nvPr/>
        </p:nvSpPr>
        <p:spPr>
          <a:xfrm>
            <a:off x="1144751" y="1765201"/>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4800" dirty="0" smtClean="0">
                <a:solidFill>
                  <a:srgbClr val="993300"/>
                </a:solidFill>
              </a:rPr>
              <a:t>+=</a:t>
            </a:r>
            <a:endParaRPr lang="es-EC" sz="4800" dirty="0">
              <a:solidFill>
                <a:srgbClr val="993300"/>
              </a:solidFill>
            </a:endParaRPr>
          </a:p>
        </p:txBody>
      </p:sp>
      <p:sp>
        <p:nvSpPr>
          <p:cNvPr id="12" name="Rectángulo 11"/>
          <p:cNvSpPr/>
          <p:nvPr/>
        </p:nvSpPr>
        <p:spPr>
          <a:xfrm>
            <a:off x="2753659" y="1765201"/>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Sumar y asignar</a:t>
            </a:r>
            <a:endParaRPr lang="es-EC" dirty="0"/>
          </a:p>
        </p:txBody>
      </p:sp>
      <p:sp>
        <p:nvSpPr>
          <p:cNvPr id="13" name="Rectángulo 12"/>
          <p:cNvSpPr/>
          <p:nvPr/>
        </p:nvSpPr>
        <p:spPr>
          <a:xfrm>
            <a:off x="5360513" y="1765201"/>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b</a:t>
            </a:r>
            <a:endParaRPr lang="es-EC" sz="2800" dirty="0"/>
          </a:p>
        </p:txBody>
      </p:sp>
      <p:sp>
        <p:nvSpPr>
          <p:cNvPr id="14" name="Rectángulo 13"/>
          <p:cNvSpPr/>
          <p:nvPr/>
        </p:nvSpPr>
        <p:spPr>
          <a:xfrm>
            <a:off x="7073721" y="1765201"/>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a </a:t>
            </a:r>
            <a:r>
              <a:rPr lang="es-EC" sz="2800" dirty="0" smtClean="0">
                <a:solidFill>
                  <a:schemeClr val="bg1"/>
                </a:solidFill>
              </a:rPr>
              <a:t>=</a:t>
            </a:r>
            <a:r>
              <a:rPr lang="es-EC" sz="2800" dirty="0" smtClean="0">
                <a:solidFill>
                  <a:srgbClr val="FF9933"/>
                </a:solidFill>
              </a:rPr>
              <a:t> a </a:t>
            </a:r>
            <a:r>
              <a:rPr lang="es-EC" sz="2800" dirty="0" smtClean="0">
                <a:solidFill>
                  <a:schemeClr val="bg1"/>
                </a:solidFill>
              </a:rPr>
              <a:t>+</a:t>
            </a:r>
            <a:r>
              <a:rPr lang="es-EC" sz="2800" dirty="0" smtClean="0">
                <a:solidFill>
                  <a:srgbClr val="FF9933"/>
                </a:solidFill>
              </a:rPr>
              <a:t> b</a:t>
            </a:r>
            <a:endParaRPr lang="es-EC" sz="2800" dirty="0">
              <a:solidFill>
                <a:srgbClr val="FF9933"/>
              </a:solidFill>
            </a:endParaRPr>
          </a:p>
        </p:txBody>
      </p:sp>
      <p:sp>
        <p:nvSpPr>
          <p:cNvPr id="15" name="Rectángulo 14"/>
          <p:cNvSpPr/>
          <p:nvPr/>
        </p:nvSpPr>
        <p:spPr>
          <a:xfrm>
            <a:off x="1144751" y="2557289"/>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4800" dirty="0" smtClean="0">
                <a:solidFill>
                  <a:srgbClr val="993300"/>
                </a:solidFill>
              </a:rPr>
              <a:t>-=</a:t>
            </a:r>
            <a:endParaRPr lang="es-EC" sz="4800" dirty="0">
              <a:solidFill>
                <a:srgbClr val="993300"/>
              </a:solidFill>
            </a:endParaRPr>
          </a:p>
        </p:txBody>
      </p:sp>
      <p:sp>
        <p:nvSpPr>
          <p:cNvPr id="16" name="Rectángulo 15"/>
          <p:cNvSpPr/>
          <p:nvPr/>
        </p:nvSpPr>
        <p:spPr>
          <a:xfrm>
            <a:off x="2753659" y="2557289"/>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Restar y asignar</a:t>
            </a:r>
            <a:endParaRPr lang="es-EC" dirty="0"/>
          </a:p>
        </p:txBody>
      </p:sp>
      <p:sp>
        <p:nvSpPr>
          <p:cNvPr id="17" name="Rectángulo 16"/>
          <p:cNvSpPr/>
          <p:nvPr/>
        </p:nvSpPr>
        <p:spPr>
          <a:xfrm>
            <a:off x="5360513" y="2557289"/>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b</a:t>
            </a:r>
            <a:endParaRPr lang="es-EC" sz="2800" dirty="0"/>
          </a:p>
        </p:txBody>
      </p:sp>
      <p:sp>
        <p:nvSpPr>
          <p:cNvPr id="18" name="Rectángulo 17"/>
          <p:cNvSpPr/>
          <p:nvPr/>
        </p:nvSpPr>
        <p:spPr>
          <a:xfrm>
            <a:off x="7073721" y="2557289"/>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19" name="Rectángulo 18"/>
          <p:cNvSpPr/>
          <p:nvPr/>
        </p:nvSpPr>
        <p:spPr>
          <a:xfrm>
            <a:off x="1144751" y="3349377"/>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4400" dirty="0" smtClean="0">
                <a:solidFill>
                  <a:srgbClr val="993300"/>
                </a:solidFill>
              </a:rPr>
              <a:t>*=</a:t>
            </a:r>
            <a:endParaRPr lang="es-EC" sz="4400" dirty="0">
              <a:solidFill>
                <a:srgbClr val="993300"/>
              </a:solidFill>
            </a:endParaRPr>
          </a:p>
        </p:txBody>
      </p:sp>
      <p:sp>
        <p:nvSpPr>
          <p:cNvPr id="20" name="Rectángulo 19"/>
          <p:cNvSpPr/>
          <p:nvPr/>
        </p:nvSpPr>
        <p:spPr>
          <a:xfrm>
            <a:off x="2753659" y="3349377"/>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Multiplicar y asignar</a:t>
            </a:r>
            <a:endParaRPr lang="es-EC" dirty="0"/>
          </a:p>
        </p:txBody>
      </p:sp>
      <p:sp>
        <p:nvSpPr>
          <p:cNvPr id="21" name="Rectángulo 20"/>
          <p:cNvSpPr/>
          <p:nvPr/>
        </p:nvSpPr>
        <p:spPr>
          <a:xfrm>
            <a:off x="5360513" y="3349377"/>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b</a:t>
            </a:r>
            <a:endParaRPr lang="es-EC" sz="2800" dirty="0"/>
          </a:p>
        </p:txBody>
      </p:sp>
      <p:sp>
        <p:nvSpPr>
          <p:cNvPr id="22" name="Rectángulo 21"/>
          <p:cNvSpPr/>
          <p:nvPr/>
        </p:nvSpPr>
        <p:spPr>
          <a:xfrm>
            <a:off x="7073721" y="3349377"/>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23" name="Rectángulo 22"/>
          <p:cNvSpPr/>
          <p:nvPr/>
        </p:nvSpPr>
        <p:spPr>
          <a:xfrm>
            <a:off x="1144751" y="4141465"/>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993300"/>
                </a:solidFill>
              </a:rPr>
              <a:t>/=</a:t>
            </a:r>
            <a:endParaRPr lang="es-EC" sz="2800" dirty="0">
              <a:solidFill>
                <a:srgbClr val="993300"/>
              </a:solidFill>
            </a:endParaRPr>
          </a:p>
        </p:txBody>
      </p:sp>
      <p:sp>
        <p:nvSpPr>
          <p:cNvPr id="24" name="Rectángulo 23"/>
          <p:cNvSpPr/>
          <p:nvPr/>
        </p:nvSpPr>
        <p:spPr>
          <a:xfrm>
            <a:off x="2753659" y="4141465"/>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Dividir y asignar</a:t>
            </a:r>
            <a:endParaRPr lang="es-EC" dirty="0"/>
          </a:p>
        </p:txBody>
      </p:sp>
      <p:sp>
        <p:nvSpPr>
          <p:cNvPr id="25" name="Rectángulo 24"/>
          <p:cNvSpPr/>
          <p:nvPr/>
        </p:nvSpPr>
        <p:spPr>
          <a:xfrm>
            <a:off x="5360513" y="4141465"/>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b</a:t>
            </a:r>
            <a:endParaRPr lang="es-EC" sz="2800" dirty="0"/>
          </a:p>
        </p:txBody>
      </p:sp>
      <p:sp>
        <p:nvSpPr>
          <p:cNvPr id="26" name="Rectángulo 25"/>
          <p:cNvSpPr/>
          <p:nvPr/>
        </p:nvSpPr>
        <p:spPr>
          <a:xfrm>
            <a:off x="7073721" y="4141465"/>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27" name="Rectángulo 26"/>
          <p:cNvSpPr/>
          <p:nvPr/>
        </p:nvSpPr>
        <p:spPr>
          <a:xfrm>
            <a:off x="1144751" y="4933553"/>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993300"/>
                </a:solidFill>
              </a:rPr>
              <a:t>%=</a:t>
            </a:r>
            <a:endParaRPr lang="es-EC" sz="2800" dirty="0">
              <a:solidFill>
                <a:srgbClr val="993300"/>
              </a:solidFill>
            </a:endParaRPr>
          </a:p>
        </p:txBody>
      </p:sp>
      <p:sp>
        <p:nvSpPr>
          <p:cNvPr id="28" name="Rectángulo 27"/>
          <p:cNvSpPr/>
          <p:nvPr/>
        </p:nvSpPr>
        <p:spPr>
          <a:xfrm>
            <a:off x="2753659" y="4933553"/>
            <a:ext cx="246162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Resto y asignar</a:t>
            </a:r>
            <a:endParaRPr lang="es-EC" dirty="0"/>
          </a:p>
        </p:txBody>
      </p:sp>
      <p:sp>
        <p:nvSpPr>
          <p:cNvPr id="29" name="Rectángulo 28"/>
          <p:cNvSpPr/>
          <p:nvPr/>
        </p:nvSpPr>
        <p:spPr>
          <a:xfrm>
            <a:off x="5360513" y="4933553"/>
            <a:ext cx="1582966"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2</a:t>
            </a:r>
            <a:endParaRPr lang="es-EC" sz="2800" dirty="0"/>
          </a:p>
        </p:txBody>
      </p:sp>
      <p:sp>
        <p:nvSpPr>
          <p:cNvPr id="30" name="Rectángulo 29"/>
          <p:cNvSpPr/>
          <p:nvPr/>
        </p:nvSpPr>
        <p:spPr>
          <a:xfrm>
            <a:off x="7073721" y="4933553"/>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Tree>
    <p:extLst>
      <p:ext uri="{BB962C8B-B14F-4D97-AF65-F5344CB8AC3E}">
        <p14:creationId xmlns:p14="http://schemas.microsoft.com/office/powerpoint/2010/main" val="191033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animEffect transition="in" filter="fade">
                                      <p:cBhvr>
                                        <p:cTn id="87" dur="500"/>
                                        <p:tgtEl>
                                          <p:spTgt spid="27"/>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8"/>
                                        </p:tgtEl>
                                        <p:attrNameLst>
                                          <p:attrName>style.visibility</p:attrName>
                                        </p:attrNameLst>
                                      </p:cBhvr>
                                      <p:to>
                                        <p:strVal val="visible"/>
                                      </p:to>
                                    </p:set>
                                    <p:animEffect transition="in" filter="fade">
                                      <p:cBhvr>
                                        <p:cTn id="92" dur="500"/>
                                        <p:tgtEl>
                                          <p:spTgt spid="28"/>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500"/>
                                        <p:tgtEl>
                                          <p:spTgt spid="29"/>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0"/>
                                        </p:tgtEl>
                                        <p:attrNameLst>
                                          <p:attrName>style.visibility</p:attrName>
                                        </p:attrNameLst>
                                      </p:cBhvr>
                                      <p:to>
                                        <p:strVal val="visible"/>
                                      </p:to>
                                    </p:set>
                                    <p:animEffect transition="in" filter="fade">
                                      <p:cBhvr>
                                        <p:cTn id="10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sz="3200" dirty="0" smtClean="0">
                <a:latin typeface="Arial" panose="020B0604020202020204" pitchFamily="34" charset="0"/>
                <a:cs typeface="Arial" panose="020B0604020202020204" pitchFamily="34" charset="0"/>
              </a:rPr>
              <a:t>Funciones matemáticas - Pseudocódigo</a:t>
            </a:r>
            <a:endParaRPr lang="es-EC" sz="3200"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13</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3" name="Rectángulo 2"/>
          <p:cNvSpPr/>
          <p:nvPr/>
        </p:nvSpPr>
        <p:spPr>
          <a:xfrm>
            <a:off x="2713943" y="1260290"/>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993300"/>
                </a:solidFill>
              </a:rPr>
              <a:t>Seno</a:t>
            </a:r>
            <a:endParaRPr lang="es-EC" sz="2800" dirty="0">
              <a:solidFill>
                <a:srgbClr val="993300"/>
              </a:solidFill>
            </a:endParaRPr>
          </a:p>
        </p:txBody>
      </p:sp>
      <p:sp>
        <p:nvSpPr>
          <p:cNvPr id="12" name="Rectángulo 11"/>
          <p:cNvSpPr/>
          <p:nvPr/>
        </p:nvSpPr>
        <p:spPr>
          <a:xfrm>
            <a:off x="4322851" y="1260290"/>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Seno</a:t>
            </a:r>
            <a:endParaRPr lang="es-EC" dirty="0"/>
          </a:p>
        </p:txBody>
      </p:sp>
      <p:sp>
        <p:nvSpPr>
          <p:cNvPr id="13" name="Rectángulo 12"/>
          <p:cNvSpPr/>
          <p:nvPr/>
        </p:nvSpPr>
        <p:spPr>
          <a:xfrm>
            <a:off x="6362179" y="1260290"/>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smtClean="0"/>
              <a:t>Seno(x)</a:t>
            </a:r>
            <a:endParaRPr lang="es-EC" sz="2400" dirty="0"/>
          </a:p>
        </p:txBody>
      </p:sp>
      <p:sp>
        <p:nvSpPr>
          <p:cNvPr id="15" name="Rectángulo 14"/>
          <p:cNvSpPr/>
          <p:nvPr/>
        </p:nvSpPr>
        <p:spPr>
          <a:xfrm>
            <a:off x="2713943" y="2052378"/>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993300"/>
                </a:solidFill>
              </a:rPr>
              <a:t>Coseno</a:t>
            </a:r>
            <a:endParaRPr lang="es-EC" sz="2800" dirty="0">
              <a:solidFill>
                <a:srgbClr val="993300"/>
              </a:solidFill>
            </a:endParaRPr>
          </a:p>
        </p:txBody>
      </p:sp>
      <p:sp>
        <p:nvSpPr>
          <p:cNvPr id="16" name="Rectángulo 15"/>
          <p:cNvSpPr/>
          <p:nvPr/>
        </p:nvSpPr>
        <p:spPr>
          <a:xfrm>
            <a:off x="4322851" y="2052378"/>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Coseno</a:t>
            </a:r>
            <a:endParaRPr lang="es-EC" dirty="0"/>
          </a:p>
        </p:txBody>
      </p:sp>
      <p:sp>
        <p:nvSpPr>
          <p:cNvPr id="17" name="Rectángulo 16"/>
          <p:cNvSpPr/>
          <p:nvPr/>
        </p:nvSpPr>
        <p:spPr>
          <a:xfrm>
            <a:off x="6362179" y="2052378"/>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smtClean="0"/>
              <a:t>Coseno(x)</a:t>
            </a:r>
            <a:endParaRPr lang="es-EC" sz="2400" dirty="0"/>
          </a:p>
        </p:txBody>
      </p:sp>
      <p:sp>
        <p:nvSpPr>
          <p:cNvPr id="19" name="Rectángulo 18"/>
          <p:cNvSpPr/>
          <p:nvPr/>
        </p:nvSpPr>
        <p:spPr>
          <a:xfrm>
            <a:off x="2713943" y="2844466"/>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err="1" smtClean="0">
                <a:solidFill>
                  <a:srgbClr val="993300"/>
                </a:solidFill>
              </a:rPr>
              <a:t>Ln</a:t>
            </a:r>
            <a:endParaRPr lang="es-EC" sz="2800" dirty="0">
              <a:solidFill>
                <a:srgbClr val="993300"/>
              </a:solidFill>
            </a:endParaRPr>
          </a:p>
        </p:txBody>
      </p:sp>
      <p:sp>
        <p:nvSpPr>
          <p:cNvPr id="20" name="Rectángulo 19"/>
          <p:cNvSpPr/>
          <p:nvPr/>
        </p:nvSpPr>
        <p:spPr>
          <a:xfrm>
            <a:off x="4322851" y="2844466"/>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Logaritmo natural</a:t>
            </a:r>
            <a:endParaRPr lang="es-EC" dirty="0"/>
          </a:p>
        </p:txBody>
      </p:sp>
      <p:sp>
        <p:nvSpPr>
          <p:cNvPr id="21" name="Rectángulo 20"/>
          <p:cNvSpPr/>
          <p:nvPr/>
        </p:nvSpPr>
        <p:spPr>
          <a:xfrm>
            <a:off x="6362179" y="2844466"/>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Ln</a:t>
            </a:r>
            <a:r>
              <a:rPr lang="es-EC" sz="2400" dirty="0" smtClean="0"/>
              <a:t>(x)</a:t>
            </a:r>
            <a:endParaRPr lang="es-EC" sz="2400" dirty="0"/>
          </a:p>
        </p:txBody>
      </p:sp>
      <p:sp>
        <p:nvSpPr>
          <p:cNvPr id="23" name="Rectángulo 22"/>
          <p:cNvSpPr/>
          <p:nvPr/>
        </p:nvSpPr>
        <p:spPr>
          <a:xfrm>
            <a:off x="2713943" y="3636554"/>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err="1" smtClean="0">
                <a:solidFill>
                  <a:srgbClr val="993300"/>
                </a:solidFill>
              </a:rPr>
              <a:t>Exp</a:t>
            </a:r>
            <a:endParaRPr lang="es-EC" sz="2800" dirty="0">
              <a:solidFill>
                <a:srgbClr val="993300"/>
              </a:solidFill>
            </a:endParaRPr>
          </a:p>
        </p:txBody>
      </p:sp>
      <p:sp>
        <p:nvSpPr>
          <p:cNvPr id="24" name="Rectángulo 23"/>
          <p:cNvSpPr/>
          <p:nvPr/>
        </p:nvSpPr>
        <p:spPr>
          <a:xfrm>
            <a:off x="4322851" y="3636554"/>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Exponencial</a:t>
            </a:r>
            <a:endParaRPr lang="es-EC" dirty="0"/>
          </a:p>
        </p:txBody>
      </p:sp>
      <p:sp>
        <p:nvSpPr>
          <p:cNvPr id="25" name="Rectángulo 24"/>
          <p:cNvSpPr/>
          <p:nvPr/>
        </p:nvSpPr>
        <p:spPr>
          <a:xfrm>
            <a:off x="6362179" y="3636554"/>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Exp</a:t>
            </a:r>
            <a:r>
              <a:rPr lang="es-EC" sz="2400" dirty="0" smtClean="0"/>
              <a:t>(x)</a:t>
            </a:r>
            <a:endParaRPr lang="es-EC" sz="2400" dirty="0"/>
          </a:p>
        </p:txBody>
      </p:sp>
      <p:sp>
        <p:nvSpPr>
          <p:cNvPr id="27" name="Rectángulo 26"/>
          <p:cNvSpPr/>
          <p:nvPr/>
        </p:nvSpPr>
        <p:spPr>
          <a:xfrm>
            <a:off x="2713943" y="4423791"/>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err="1" smtClean="0">
                <a:solidFill>
                  <a:srgbClr val="993300"/>
                </a:solidFill>
              </a:rPr>
              <a:t>Abs</a:t>
            </a:r>
            <a:endParaRPr lang="es-EC" sz="2800" dirty="0">
              <a:solidFill>
                <a:srgbClr val="993300"/>
              </a:solidFill>
            </a:endParaRPr>
          </a:p>
        </p:txBody>
      </p:sp>
      <p:sp>
        <p:nvSpPr>
          <p:cNvPr id="28" name="Rectángulo 27"/>
          <p:cNvSpPr/>
          <p:nvPr/>
        </p:nvSpPr>
        <p:spPr>
          <a:xfrm>
            <a:off x="4322851" y="4423791"/>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Absoluto</a:t>
            </a:r>
            <a:endParaRPr lang="es-EC" dirty="0"/>
          </a:p>
        </p:txBody>
      </p:sp>
      <p:sp>
        <p:nvSpPr>
          <p:cNvPr id="29" name="Rectángulo 28"/>
          <p:cNvSpPr/>
          <p:nvPr/>
        </p:nvSpPr>
        <p:spPr>
          <a:xfrm>
            <a:off x="6362179" y="4423791"/>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Abs</a:t>
            </a:r>
            <a:r>
              <a:rPr lang="es-EC" sz="2400" dirty="0" smtClean="0"/>
              <a:t>(x)</a:t>
            </a:r>
            <a:endParaRPr lang="es-EC" sz="2400" dirty="0"/>
          </a:p>
        </p:txBody>
      </p:sp>
      <p:sp>
        <p:nvSpPr>
          <p:cNvPr id="31" name="Rectángulo 30"/>
          <p:cNvSpPr/>
          <p:nvPr/>
        </p:nvSpPr>
        <p:spPr>
          <a:xfrm>
            <a:off x="2713943" y="5210427"/>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err="1" smtClean="0">
                <a:solidFill>
                  <a:srgbClr val="993300"/>
                </a:solidFill>
              </a:rPr>
              <a:t>RaízCuad</a:t>
            </a:r>
            <a:endParaRPr lang="es-EC" sz="2800" dirty="0">
              <a:solidFill>
                <a:srgbClr val="993300"/>
              </a:solidFill>
            </a:endParaRPr>
          </a:p>
        </p:txBody>
      </p:sp>
      <p:sp>
        <p:nvSpPr>
          <p:cNvPr id="32" name="Rectángulo 31"/>
          <p:cNvSpPr/>
          <p:nvPr/>
        </p:nvSpPr>
        <p:spPr>
          <a:xfrm>
            <a:off x="4322851" y="5210427"/>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Raíz Cuadrada</a:t>
            </a:r>
            <a:endParaRPr lang="es-EC" dirty="0"/>
          </a:p>
        </p:txBody>
      </p:sp>
      <p:sp>
        <p:nvSpPr>
          <p:cNvPr id="33" name="Rectángulo 32"/>
          <p:cNvSpPr/>
          <p:nvPr/>
        </p:nvSpPr>
        <p:spPr>
          <a:xfrm>
            <a:off x="6362179" y="5210427"/>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RaíaCuad</a:t>
            </a:r>
            <a:r>
              <a:rPr lang="es-EC" sz="2400" dirty="0" smtClean="0"/>
              <a:t>(x)</a:t>
            </a:r>
            <a:endParaRPr lang="es-EC" sz="2400" dirty="0"/>
          </a:p>
        </p:txBody>
      </p:sp>
      <p:sp>
        <p:nvSpPr>
          <p:cNvPr id="35" name="Rectángulo 34"/>
          <p:cNvSpPr/>
          <p:nvPr/>
        </p:nvSpPr>
        <p:spPr>
          <a:xfrm>
            <a:off x="2701070" y="6028657"/>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993300"/>
                </a:solidFill>
              </a:rPr>
              <a:t>Potencia</a:t>
            </a:r>
            <a:endParaRPr lang="es-EC" sz="2800" dirty="0">
              <a:solidFill>
                <a:srgbClr val="993300"/>
              </a:solidFill>
            </a:endParaRPr>
          </a:p>
        </p:txBody>
      </p:sp>
      <p:sp>
        <p:nvSpPr>
          <p:cNvPr id="36" name="Rectángulo 35"/>
          <p:cNvSpPr/>
          <p:nvPr/>
        </p:nvSpPr>
        <p:spPr>
          <a:xfrm>
            <a:off x="4309978" y="6028657"/>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Potencia</a:t>
            </a:r>
            <a:endParaRPr lang="es-EC" dirty="0"/>
          </a:p>
        </p:txBody>
      </p:sp>
      <p:sp>
        <p:nvSpPr>
          <p:cNvPr id="37" name="Rectángulo 36"/>
          <p:cNvSpPr/>
          <p:nvPr/>
        </p:nvSpPr>
        <p:spPr>
          <a:xfrm>
            <a:off x="6349306" y="6028657"/>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smtClean="0"/>
              <a:t>Potencia(a, b)  </a:t>
            </a:r>
            <a:endParaRPr lang="es-EC" sz="2400" dirty="0"/>
          </a:p>
        </p:txBody>
      </p:sp>
    </p:spTree>
    <p:extLst>
      <p:ext uri="{BB962C8B-B14F-4D97-AF65-F5344CB8AC3E}">
        <p14:creationId xmlns:p14="http://schemas.microsoft.com/office/powerpoint/2010/main" val="3565630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fade">
                                      <p:cBhvr>
                                        <p:cTn id="77" dur="500"/>
                                        <p:tgtEl>
                                          <p:spTgt spid="29"/>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500"/>
                                        <p:tgtEl>
                                          <p:spTgt spid="31"/>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fade">
                                      <p:cBhvr>
                                        <p:cTn id="87" dur="500"/>
                                        <p:tgtEl>
                                          <p:spTgt spid="32"/>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fade">
                                      <p:cBhvr>
                                        <p:cTn id="92" dur="500"/>
                                        <p:tgtEl>
                                          <p:spTgt spid="33"/>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500"/>
                                        <p:tgtEl>
                                          <p:spTgt spid="35"/>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6"/>
                                        </p:tgtEl>
                                        <p:attrNameLst>
                                          <p:attrName>style.visibility</p:attrName>
                                        </p:attrNameLst>
                                      </p:cBhvr>
                                      <p:to>
                                        <p:strVal val="visible"/>
                                      </p:to>
                                    </p:set>
                                    <p:animEffect transition="in" filter="fade">
                                      <p:cBhvr>
                                        <p:cTn id="102" dur="500"/>
                                        <p:tgtEl>
                                          <p:spTgt spid="36"/>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7"/>
                                        </p:tgtEl>
                                        <p:attrNameLst>
                                          <p:attrName>style.visibility</p:attrName>
                                        </p:attrNameLst>
                                      </p:cBhvr>
                                      <p:to>
                                        <p:strVal val="visible"/>
                                      </p:to>
                                    </p:set>
                                    <p:animEffect transition="in" filter="fade">
                                      <p:cBhvr>
                                        <p:cTn id="10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5" grpId="0" animBg="1"/>
      <p:bldP spid="16" grpId="0" animBg="1"/>
      <p:bldP spid="17" grpId="0" animBg="1"/>
      <p:bldP spid="19" grpId="0" animBg="1"/>
      <p:bldP spid="20" grpId="0" animBg="1"/>
      <p:bldP spid="21" grpId="0" animBg="1"/>
      <p:bldP spid="23" grpId="0" animBg="1"/>
      <p:bldP spid="24" grpId="0" animBg="1"/>
      <p:bldP spid="25" grpId="0" animBg="1"/>
      <p:bldP spid="27" grpId="0" animBg="1"/>
      <p:bldP spid="28" grpId="0" animBg="1"/>
      <p:bldP spid="29" grpId="0" animBg="1"/>
      <p:bldP spid="31" grpId="0" animBg="1"/>
      <p:bldP spid="32" grpId="0" animBg="1"/>
      <p:bldP spid="33" grpId="0" animBg="1"/>
      <p:bldP spid="35" grpId="0" animBg="1"/>
      <p:bldP spid="36" grpId="0" animBg="1"/>
      <p:bldP spid="3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Clase </a:t>
            </a:r>
            <a:r>
              <a:rPr lang="es-EC" dirty="0" err="1" smtClean="0">
                <a:latin typeface="Arial" panose="020B0604020202020204" pitchFamily="34" charset="0"/>
                <a:cs typeface="Arial" panose="020B0604020202020204" pitchFamily="34" charset="0"/>
              </a:rPr>
              <a:t>Math</a:t>
            </a:r>
            <a:r>
              <a:rPr lang="es-EC" dirty="0" smtClean="0">
                <a:latin typeface="Arial" panose="020B0604020202020204" pitchFamily="34" charset="0"/>
                <a:cs typeface="Arial" panose="020B0604020202020204" pitchFamily="34" charset="0"/>
              </a:rPr>
              <a:t> - Java</a:t>
            </a:r>
            <a:endParaRPr lang="es-EC"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14</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3" name="Rectángulo 2"/>
          <p:cNvSpPr/>
          <p:nvPr/>
        </p:nvSpPr>
        <p:spPr>
          <a:xfrm>
            <a:off x="1144751" y="1765201"/>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3600" dirty="0" smtClean="0">
                <a:solidFill>
                  <a:srgbClr val="993300"/>
                </a:solidFill>
              </a:rPr>
              <a:t>PI</a:t>
            </a:r>
            <a:endParaRPr lang="es-EC" sz="3600" dirty="0">
              <a:solidFill>
                <a:srgbClr val="993300"/>
              </a:solidFill>
            </a:endParaRPr>
          </a:p>
        </p:txBody>
      </p:sp>
      <p:sp>
        <p:nvSpPr>
          <p:cNvPr id="12" name="Rectángulo 11"/>
          <p:cNvSpPr/>
          <p:nvPr/>
        </p:nvSpPr>
        <p:spPr>
          <a:xfrm>
            <a:off x="2753659" y="1765201"/>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Constante </a:t>
            </a:r>
            <a:r>
              <a:rPr lang="el-GR" dirty="0" smtClean="0"/>
              <a:t>π</a:t>
            </a:r>
            <a:endParaRPr lang="es-EC" dirty="0"/>
          </a:p>
        </p:txBody>
      </p:sp>
      <p:sp>
        <p:nvSpPr>
          <p:cNvPr id="13" name="Rectángulo 12"/>
          <p:cNvSpPr/>
          <p:nvPr/>
        </p:nvSpPr>
        <p:spPr>
          <a:xfrm>
            <a:off x="4792987" y="1765201"/>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Math.</a:t>
            </a:r>
            <a:r>
              <a:rPr lang="es-EC" sz="2400" dirty="0" err="1" smtClean="0">
                <a:solidFill>
                  <a:srgbClr val="FFFF00"/>
                </a:solidFill>
              </a:rPr>
              <a:t>PI</a:t>
            </a:r>
            <a:endParaRPr lang="es-EC" sz="2400" dirty="0"/>
          </a:p>
        </p:txBody>
      </p:sp>
      <p:sp>
        <p:nvSpPr>
          <p:cNvPr id="14" name="Rectángulo 13"/>
          <p:cNvSpPr/>
          <p:nvPr/>
        </p:nvSpPr>
        <p:spPr>
          <a:xfrm>
            <a:off x="7073721" y="1765201"/>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3.1416…</a:t>
            </a:r>
            <a:endParaRPr lang="es-EC" sz="2800" dirty="0">
              <a:solidFill>
                <a:srgbClr val="FF9933"/>
              </a:solidFill>
            </a:endParaRPr>
          </a:p>
        </p:txBody>
      </p:sp>
      <p:sp>
        <p:nvSpPr>
          <p:cNvPr id="15" name="Rectángulo 14"/>
          <p:cNvSpPr/>
          <p:nvPr/>
        </p:nvSpPr>
        <p:spPr>
          <a:xfrm>
            <a:off x="1144751" y="2557289"/>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3600" dirty="0" err="1" smtClean="0">
                <a:solidFill>
                  <a:srgbClr val="993300"/>
                </a:solidFill>
              </a:rPr>
              <a:t>pow</a:t>
            </a:r>
            <a:endParaRPr lang="es-EC" sz="3600" dirty="0">
              <a:solidFill>
                <a:srgbClr val="993300"/>
              </a:solidFill>
            </a:endParaRPr>
          </a:p>
        </p:txBody>
      </p:sp>
      <p:sp>
        <p:nvSpPr>
          <p:cNvPr id="16" name="Rectángulo 15"/>
          <p:cNvSpPr/>
          <p:nvPr/>
        </p:nvSpPr>
        <p:spPr>
          <a:xfrm>
            <a:off x="2753659" y="2557289"/>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Potencia</a:t>
            </a:r>
            <a:endParaRPr lang="es-EC" dirty="0"/>
          </a:p>
        </p:txBody>
      </p:sp>
      <p:sp>
        <p:nvSpPr>
          <p:cNvPr id="17" name="Rectángulo 16"/>
          <p:cNvSpPr/>
          <p:nvPr/>
        </p:nvSpPr>
        <p:spPr>
          <a:xfrm>
            <a:off x="4792987" y="2557289"/>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Math.</a:t>
            </a:r>
            <a:r>
              <a:rPr lang="es-EC" sz="2400" dirty="0" err="1" smtClean="0">
                <a:solidFill>
                  <a:srgbClr val="FFFF00"/>
                </a:solidFill>
              </a:rPr>
              <a:t>pow</a:t>
            </a:r>
            <a:r>
              <a:rPr lang="es-EC" sz="2400" dirty="0" smtClean="0"/>
              <a:t>(5, 2)</a:t>
            </a:r>
            <a:endParaRPr lang="es-EC" sz="2400" dirty="0"/>
          </a:p>
        </p:txBody>
      </p:sp>
      <p:sp>
        <p:nvSpPr>
          <p:cNvPr id="18" name="Rectángulo 17"/>
          <p:cNvSpPr/>
          <p:nvPr/>
        </p:nvSpPr>
        <p:spPr>
          <a:xfrm>
            <a:off x="7073721" y="2557289"/>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25</a:t>
            </a:r>
            <a:endParaRPr lang="es-EC" sz="2800" dirty="0">
              <a:solidFill>
                <a:srgbClr val="FF9933"/>
              </a:solidFill>
            </a:endParaRPr>
          </a:p>
        </p:txBody>
      </p:sp>
      <p:sp>
        <p:nvSpPr>
          <p:cNvPr id="19" name="Rectángulo 18"/>
          <p:cNvSpPr/>
          <p:nvPr/>
        </p:nvSpPr>
        <p:spPr>
          <a:xfrm>
            <a:off x="1144751" y="3349377"/>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3600" dirty="0" err="1" smtClean="0">
                <a:solidFill>
                  <a:srgbClr val="993300"/>
                </a:solidFill>
              </a:rPr>
              <a:t>sqrt</a:t>
            </a:r>
            <a:endParaRPr lang="es-EC" sz="3600" dirty="0">
              <a:solidFill>
                <a:srgbClr val="993300"/>
              </a:solidFill>
            </a:endParaRPr>
          </a:p>
        </p:txBody>
      </p:sp>
      <p:sp>
        <p:nvSpPr>
          <p:cNvPr id="20" name="Rectángulo 19"/>
          <p:cNvSpPr/>
          <p:nvPr/>
        </p:nvSpPr>
        <p:spPr>
          <a:xfrm>
            <a:off x="2753659" y="3349377"/>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Raíz Cuadrada</a:t>
            </a:r>
            <a:endParaRPr lang="es-EC" dirty="0"/>
          </a:p>
        </p:txBody>
      </p:sp>
      <p:sp>
        <p:nvSpPr>
          <p:cNvPr id="21" name="Rectángulo 20"/>
          <p:cNvSpPr/>
          <p:nvPr/>
        </p:nvSpPr>
        <p:spPr>
          <a:xfrm>
            <a:off x="4792987" y="3349377"/>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Math.</a:t>
            </a:r>
            <a:r>
              <a:rPr lang="es-EC" sz="2400" dirty="0" err="1" smtClean="0">
                <a:solidFill>
                  <a:srgbClr val="FFFF00"/>
                </a:solidFill>
              </a:rPr>
              <a:t>sqrt</a:t>
            </a:r>
            <a:r>
              <a:rPr lang="es-EC" sz="2400" dirty="0" smtClean="0"/>
              <a:t>(25)</a:t>
            </a:r>
            <a:endParaRPr lang="es-EC" sz="2400" dirty="0"/>
          </a:p>
        </p:txBody>
      </p:sp>
      <p:sp>
        <p:nvSpPr>
          <p:cNvPr id="22" name="Rectángulo 21"/>
          <p:cNvSpPr/>
          <p:nvPr/>
        </p:nvSpPr>
        <p:spPr>
          <a:xfrm>
            <a:off x="7073721" y="3349377"/>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5</a:t>
            </a:r>
            <a:endParaRPr lang="es-EC" sz="2800" dirty="0">
              <a:solidFill>
                <a:srgbClr val="FF9933"/>
              </a:solidFill>
            </a:endParaRPr>
          </a:p>
        </p:txBody>
      </p:sp>
      <p:sp>
        <p:nvSpPr>
          <p:cNvPr id="23" name="Rectángulo 22"/>
          <p:cNvSpPr/>
          <p:nvPr/>
        </p:nvSpPr>
        <p:spPr>
          <a:xfrm>
            <a:off x="1144751" y="4141465"/>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3600" dirty="0" err="1" smtClean="0">
                <a:solidFill>
                  <a:srgbClr val="993300"/>
                </a:solidFill>
              </a:rPr>
              <a:t>cbrt</a:t>
            </a:r>
            <a:endParaRPr lang="es-EC" sz="3600" dirty="0">
              <a:solidFill>
                <a:srgbClr val="993300"/>
              </a:solidFill>
            </a:endParaRPr>
          </a:p>
        </p:txBody>
      </p:sp>
      <p:sp>
        <p:nvSpPr>
          <p:cNvPr id="24" name="Rectángulo 23"/>
          <p:cNvSpPr/>
          <p:nvPr/>
        </p:nvSpPr>
        <p:spPr>
          <a:xfrm>
            <a:off x="2753659" y="4141465"/>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Raíz Cúbica</a:t>
            </a:r>
            <a:endParaRPr lang="es-EC" dirty="0"/>
          </a:p>
        </p:txBody>
      </p:sp>
      <p:sp>
        <p:nvSpPr>
          <p:cNvPr id="25" name="Rectángulo 24"/>
          <p:cNvSpPr/>
          <p:nvPr/>
        </p:nvSpPr>
        <p:spPr>
          <a:xfrm>
            <a:off x="4792987" y="4141465"/>
            <a:ext cx="2150492"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Math.</a:t>
            </a:r>
            <a:r>
              <a:rPr lang="es-EC" sz="2400" dirty="0" err="1" smtClean="0">
                <a:solidFill>
                  <a:srgbClr val="FFFF00"/>
                </a:solidFill>
              </a:rPr>
              <a:t>cbrt</a:t>
            </a:r>
            <a:r>
              <a:rPr lang="es-EC" sz="2400" dirty="0" smtClean="0"/>
              <a:t>(27)</a:t>
            </a:r>
            <a:endParaRPr lang="es-EC" sz="2400" dirty="0"/>
          </a:p>
        </p:txBody>
      </p:sp>
      <p:sp>
        <p:nvSpPr>
          <p:cNvPr id="26" name="Rectángulo 25"/>
          <p:cNvSpPr/>
          <p:nvPr/>
        </p:nvSpPr>
        <p:spPr>
          <a:xfrm>
            <a:off x="7073721" y="4141465"/>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3</a:t>
            </a:r>
            <a:endParaRPr lang="es-EC" sz="2800" dirty="0">
              <a:solidFill>
                <a:srgbClr val="FF9933"/>
              </a:solidFill>
            </a:endParaRPr>
          </a:p>
        </p:txBody>
      </p:sp>
    </p:spTree>
    <p:extLst>
      <p:ext uri="{BB962C8B-B14F-4D97-AF65-F5344CB8AC3E}">
        <p14:creationId xmlns:p14="http://schemas.microsoft.com/office/powerpoint/2010/main" val="99939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Redondeos - Java</a:t>
            </a:r>
            <a:endParaRPr lang="es-EC"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15</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3" name="Rectángulo 2"/>
          <p:cNvSpPr/>
          <p:nvPr/>
        </p:nvSpPr>
        <p:spPr>
          <a:xfrm>
            <a:off x="1144751" y="1765201"/>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3600" dirty="0" err="1" smtClean="0">
                <a:solidFill>
                  <a:srgbClr val="993300"/>
                </a:solidFill>
              </a:rPr>
              <a:t>abs</a:t>
            </a:r>
            <a:endParaRPr lang="es-EC" sz="3600" dirty="0">
              <a:solidFill>
                <a:srgbClr val="993300"/>
              </a:solidFill>
            </a:endParaRPr>
          </a:p>
        </p:txBody>
      </p:sp>
      <p:sp>
        <p:nvSpPr>
          <p:cNvPr id="12" name="Rectángulo 11"/>
          <p:cNvSpPr/>
          <p:nvPr/>
        </p:nvSpPr>
        <p:spPr>
          <a:xfrm>
            <a:off x="2753659" y="1765201"/>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Valor absoluto</a:t>
            </a:r>
            <a:endParaRPr lang="es-EC" dirty="0"/>
          </a:p>
        </p:txBody>
      </p:sp>
      <p:sp>
        <p:nvSpPr>
          <p:cNvPr id="13" name="Rectángulo 12"/>
          <p:cNvSpPr/>
          <p:nvPr/>
        </p:nvSpPr>
        <p:spPr>
          <a:xfrm>
            <a:off x="4792987" y="1765201"/>
            <a:ext cx="2280734"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Math.</a:t>
            </a:r>
            <a:r>
              <a:rPr lang="es-EC" sz="2400" dirty="0" err="1" smtClean="0">
                <a:solidFill>
                  <a:srgbClr val="FFFF00"/>
                </a:solidFill>
              </a:rPr>
              <a:t>abs</a:t>
            </a:r>
            <a:r>
              <a:rPr lang="es-EC" sz="2400" dirty="0" smtClean="0">
                <a:solidFill>
                  <a:schemeClr val="bg1"/>
                </a:solidFill>
              </a:rPr>
              <a:t>(-10)</a:t>
            </a:r>
            <a:endParaRPr lang="es-EC" sz="2400" dirty="0"/>
          </a:p>
        </p:txBody>
      </p:sp>
      <p:sp>
        <p:nvSpPr>
          <p:cNvPr id="14" name="Rectángulo 13"/>
          <p:cNvSpPr/>
          <p:nvPr/>
        </p:nvSpPr>
        <p:spPr>
          <a:xfrm>
            <a:off x="7144519" y="1765201"/>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10</a:t>
            </a:r>
            <a:endParaRPr lang="es-EC" sz="2800" dirty="0">
              <a:solidFill>
                <a:srgbClr val="FF9933"/>
              </a:solidFill>
            </a:endParaRPr>
          </a:p>
        </p:txBody>
      </p:sp>
      <p:sp>
        <p:nvSpPr>
          <p:cNvPr id="15" name="Rectángulo 14"/>
          <p:cNvSpPr/>
          <p:nvPr/>
        </p:nvSpPr>
        <p:spPr>
          <a:xfrm>
            <a:off x="1144751" y="2557289"/>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3600" dirty="0" err="1" smtClean="0">
                <a:solidFill>
                  <a:srgbClr val="993300"/>
                </a:solidFill>
              </a:rPr>
              <a:t>floor</a:t>
            </a:r>
            <a:endParaRPr lang="es-EC" sz="3600" dirty="0">
              <a:solidFill>
                <a:srgbClr val="993300"/>
              </a:solidFill>
            </a:endParaRPr>
          </a:p>
        </p:txBody>
      </p:sp>
      <p:sp>
        <p:nvSpPr>
          <p:cNvPr id="16" name="Rectángulo 15"/>
          <p:cNvSpPr/>
          <p:nvPr/>
        </p:nvSpPr>
        <p:spPr>
          <a:xfrm>
            <a:off x="2753659" y="2557289"/>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Redondeo hacía abajo</a:t>
            </a:r>
            <a:endParaRPr lang="es-EC" dirty="0"/>
          </a:p>
        </p:txBody>
      </p:sp>
      <p:sp>
        <p:nvSpPr>
          <p:cNvPr id="17" name="Rectángulo 16"/>
          <p:cNvSpPr/>
          <p:nvPr/>
        </p:nvSpPr>
        <p:spPr>
          <a:xfrm>
            <a:off x="4792987" y="2557289"/>
            <a:ext cx="2280734"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Math.</a:t>
            </a:r>
            <a:r>
              <a:rPr lang="es-EC" sz="2400" dirty="0" err="1" smtClean="0">
                <a:solidFill>
                  <a:srgbClr val="FFFF00"/>
                </a:solidFill>
              </a:rPr>
              <a:t>floor</a:t>
            </a:r>
            <a:r>
              <a:rPr lang="es-EC" sz="2400" dirty="0" smtClean="0"/>
              <a:t>(3.9)</a:t>
            </a:r>
            <a:endParaRPr lang="es-EC" sz="2400" dirty="0"/>
          </a:p>
        </p:txBody>
      </p:sp>
      <p:sp>
        <p:nvSpPr>
          <p:cNvPr id="18" name="Rectángulo 17"/>
          <p:cNvSpPr/>
          <p:nvPr/>
        </p:nvSpPr>
        <p:spPr>
          <a:xfrm>
            <a:off x="7144519" y="2557289"/>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3</a:t>
            </a:r>
            <a:endParaRPr lang="es-EC" sz="2800" dirty="0">
              <a:solidFill>
                <a:srgbClr val="FF9933"/>
              </a:solidFill>
            </a:endParaRPr>
          </a:p>
        </p:txBody>
      </p:sp>
      <p:sp>
        <p:nvSpPr>
          <p:cNvPr id="19" name="Rectángulo 18"/>
          <p:cNvSpPr/>
          <p:nvPr/>
        </p:nvSpPr>
        <p:spPr>
          <a:xfrm>
            <a:off x="1144751" y="3349377"/>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3600" dirty="0" err="1" smtClean="0">
                <a:solidFill>
                  <a:srgbClr val="993300"/>
                </a:solidFill>
              </a:rPr>
              <a:t>ceil</a:t>
            </a:r>
            <a:endParaRPr lang="es-EC" sz="3600" dirty="0">
              <a:solidFill>
                <a:srgbClr val="993300"/>
              </a:solidFill>
            </a:endParaRPr>
          </a:p>
        </p:txBody>
      </p:sp>
      <p:sp>
        <p:nvSpPr>
          <p:cNvPr id="20" name="Rectángulo 19"/>
          <p:cNvSpPr/>
          <p:nvPr/>
        </p:nvSpPr>
        <p:spPr>
          <a:xfrm>
            <a:off x="2753659" y="3349377"/>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Redondeo hacia arriba</a:t>
            </a:r>
            <a:endParaRPr lang="es-EC" dirty="0"/>
          </a:p>
        </p:txBody>
      </p:sp>
      <p:sp>
        <p:nvSpPr>
          <p:cNvPr id="21" name="Rectángulo 20"/>
          <p:cNvSpPr/>
          <p:nvPr/>
        </p:nvSpPr>
        <p:spPr>
          <a:xfrm>
            <a:off x="4792987" y="3349377"/>
            <a:ext cx="2280734"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Math.</a:t>
            </a:r>
            <a:r>
              <a:rPr lang="es-EC" sz="2400" dirty="0" err="1" smtClean="0">
                <a:solidFill>
                  <a:srgbClr val="FFFF00"/>
                </a:solidFill>
              </a:rPr>
              <a:t>ceil</a:t>
            </a:r>
            <a:r>
              <a:rPr lang="es-EC" sz="2400" dirty="0" smtClean="0"/>
              <a:t>(4.2)</a:t>
            </a:r>
            <a:endParaRPr lang="es-EC" sz="2400" dirty="0"/>
          </a:p>
        </p:txBody>
      </p:sp>
      <p:sp>
        <p:nvSpPr>
          <p:cNvPr id="22" name="Rectángulo 21"/>
          <p:cNvSpPr/>
          <p:nvPr/>
        </p:nvSpPr>
        <p:spPr>
          <a:xfrm>
            <a:off x="7144519" y="3349377"/>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5</a:t>
            </a:r>
            <a:endParaRPr lang="es-EC" sz="2800" dirty="0">
              <a:solidFill>
                <a:srgbClr val="FF9933"/>
              </a:solidFill>
            </a:endParaRPr>
          </a:p>
        </p:txBody>
      </p:sp>
      <p:sp>
        <p:nvSpPr>
          <p:cNvPr id="23" name="Rectángulo 22"/>
          <p:cNvSpPr/>
          <p:nvPr/>
        </p:nvSpPr>
        <p:spPr>
          <a:xfrm>
            <a:off x="1144751" y="4141465"/>
            <a:ext cx="1512168" cy="648072"/>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3600" dirty="0" smtClean="0">
                <a:solidFill>
                  <a:srgbClr val="993300"/>
                </a:solidFill>
              </a:rPr>
              <a:t>round</a:t>
            </a:r>
            <a:endParaRPr lang="es-EC" sz="3600" dirty="0">
              <a:solidFill>
                <a:srgbClr val="993300"/>
              </a:solidFill>
            </a:endParaRPr>
          </a:p>
        </p:txBody>
      </p:sp>
      <p:sp>
        <p:nvSpPr>
          <p:cNvPr id="24" name="Rectángulo 23"/>
          <p:cNvSpPr/>
          <p:nvPr/>
        </p:nvSpPr>
        <p:spPr>
          <a:xfrm>
            <a:off x="2753659" y="4141465"/>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Redondeo aritmético</a:t>
            </a:r>
            <a:endParaRPr lang="es-EC" dirty="0"/>
          </a:p>
        </p:txBody>
      </p:sp>
      <p:sp>
        <p:nvSpPr>
          <p:cNvPr id="25" name="Rectángulo 24"/>
          <p:cNvSpPr/>
          <p:nvPr/>
        </p:nvSpPr>
        <p:spPr>
          <a:xfrm>
            <a:off x="4792987" y="4141465"/>
            <a:ext cx="2280734" cy="648072"/>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t>Math.</a:t>
            </a:r>
            <a:r>
              <a:rPr lang="es-EC" sz="2400" dirty="0" err="1" smtClean="0">
                <a:solidFill>
                  <a:srgbClr val="FFFF00"/>
                </a:solidFill>
              </a:rPr>
              <a:t>round</a:t>
            </a:r>
            <a:r>
              <a:rPr lang="es-EC" sz="2400" dirty="0" smtClean="0"/>
              <a:t>(5.6)</a:t>
            </a:r>
            <a:endParaRPr lang="es-EC" sz="2400" dirty="0"/>
          </a:p>
        </p:txBody>
      </p:sp>
      <p:sp>
        <p:nvSpPr>
          <p:cNvPr id="26" name="Rectángulo 25"/>
          <p:cNvSpPr/>
          <p:nvPr/>
        </p:nvSpPr>
        <p:spPr>
          <a:xfrm>
            <a:off x="7144519" y="4141465"/>
            <a:ext cx="2602092" cy="648072"/>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smtClean="0">
                <a:solidFill>
                  <a:srgbClr val="FF9933"/>
                </a:solidFill>
              </a:rPr>
              <a:t>6</a:t>
            </a:r>
            <a:endParaRPr lang="es-EC" sz="2800" dirty="0">
              <a:solidFill>
                <a:srgbClr val="FF9933"/>
              </a:solidFill>
            </a:endParaRPr>
          </a:p>
        </p:txBody>
      </p:sp>
    </p:spTree>
    <p:extLst>
      <p:ext uri="{BB962C8B-B14F-4D97-AF65-F5344CB8AC3E}">
        <p14:creationId xmlns:p14="http://schemas.microsoft.com/office/powerpoint/2010/main" val="261061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Generador de números - Java</a:t>
            </a:r>
            <a:endParaRPr lang="es-EC"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16</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13" name="Rectángulo 12"/>
          <p:cNvSpPr/>
          <p:nvPr/>
        </p:nvSpPr>
        <p:spPr>
          <a:xfrm>
            <a:off x="3904158" y="2244951"/>
            <a:ext cx="3277691" cy="648072"/>
          </a:xfrm>
          <a:prstGeom prst="rect">
            <a:avLst/>
          </a:prstGeom>
          <a:no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err="1" smtClean="0">
                <a:solidFill>
                  <a:schemeClr val="tx1"/>
                </a:solidFill>
              </a:rPr>
              <a:t>Math</a:t>
            </a:r>
            <a:r>
              <a:rPr lang="es-EC" sz="2400" dirty="0" err="1" smtClean="0">
                <a:solidFill>
                  <a:srgbClr val="FF9933"/>
                </a:solidFill>
              </a:rPr>
              <a:t>.random</a:t>
            </a:r>
            <a:r>
              <a:rPr lang="es-EC" sz="2400" dirty="0" smtClean="0">
                <a:solidFill>
                  <a:schemeClr val="tx1"/>
                </a:solidFill>
              </a:rPr>
              <a:t>()</a:t>
            </a:r>
            <a:endParaRPr lang="es-EC" sz="2400" dirty="0">
              <a:solidFill>
                <a:schemeClr val="tx1"/>
              </a:solidFill>
            </a:endParaRPr>
          </a:p>
        </p:txBody>
      </p:sp>
      <p:sp>
        <p:nvSpPr>
          <p:cNvPr id="27" name="Rectángulo 26"/>
          <p:cNvSpPr/>
          <p:nvPr/>
        </p:nvSpPr>
        <p:spPr>
          <a:xfrm>
            <a:off x="5544938" y="3456439"/>
            <a:ext cx="3277691" cy="648072"/>
          </a:xfrm>
          <a:prstGeom prst="rect">
            <a:avLst/>
          </a:prstGeom>
          <a:no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smtClean="0">
                <a:solidFill>
                  <a:srgbClr val="FF0000"/>
                </a:solidFill>
              </a:rPr>
              <a:t>0.0 a 1.0</a:t>
            </a:r>
            <a:endParaRPr lang="es-EC" sz="2400" dirty="0">
              <a:solidFill>
                <a:srgbClr val="FF0000"/>
              </a:solidFill>
            </a:endParaRPr>
          </a:p>
        </p:txBody>
      </p:sp>
      <p:cxnSp>
        <p:nvCxnSpPr>
          <p:cNvPr id="5" name="Conector curvado 4"/>
          <p:cNvCxnSpPr/>
          <p:nvPr/>
        </p:nvCxnSpPr>
        <p:spPr>
          <a:xfrm rot="10800000">
            <a:off x="5344319" y="2893023"/>
            <a:ext cx="1016000" cy="887452"/>
          </a:xfrm>
          <a:prstGeom prst="curvedConnector3">
            <a:avLst>
              <a:gd name="adj1" fmla="val 100000"/>
            </a:avLst>
          </a:prstGeom>
          <a:ln>
            <a:tailEnd type="triangl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378629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Primer problema - Estructura</a:t>
            </a:r>
            <a:endParaRPr lang="es-EC"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17</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11" name="Marcador de contenido 13"/>
          <p:cNvSpPr>
            <a:spLocks noGrp="1"/>
          </p:cNvSpPr>
          <p:nvPr>
            <p:ph idx="1"/>
          </p:nvPr>
        </p:nvSpPr>
        <p:spPr>
          <a:xfrm>
            <a:off x="1607344" y="1885235"/>
            <a:ext cx="3903835" cy="3760330"/>
          </a:xfrm>
          <a:noFill/>
          <a:ln>
            <a:noFill/>
          </a:ln>
          <a:effectLst>
            <a:outerShdw blurRad="12700" dist="20000" sx="13000" sy="13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a:lstStyle/>
          <a:p>
            <a:pPr marL="0" indent="0">
              <a:buNone/>
            </a:pP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Algoritmo IDENTIFICACIÓN</a:t>
            </a:r>
          </a:p>
          <a:p>
            <a:pPr marL="0" indent="0">
              <a:buNone/>
            </a:pP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Clase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NomClase</a:t>
            </a:r>
            <a:endPar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endParaRP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Método principal</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 Acción 1</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b. Acción 2</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c. Acción 3</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d. Acción 4</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Fin Método principal</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Fin Clase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NomClase</a:t>
            </a:r>
            <a:endPar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endParaRPr>
          </a:p>
          <a:p>
            <a:pPr marL="0" indent="0">
              <a:buNone/>
            </a:pP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Fin</a:t>
            </a:r>
            <a:endPar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endParaRPr>
          </a:p>
          <a:p>
            <a:pPr marL="0" indent="0">
              <a:buNone/>
            </a:pPr>
            <a:endParaRPr lang="es-EC" sz="1800" dirty="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2" name="Rectángulo 11"/>
          <p:cNvSpPr/>
          <p:nvPr/>
        </p:nvSpPr>
        <p:spPr>
          <a:xfrm>
            <a:off x="6496447" y="2099531"/>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Encabezado</a:t>
            </a:r>
            <a:endParaRPr lang="es-EC" dirty="0"/>
          </a:p>
        </p:txBody>
      </p:sp>
      <p:sp>
        <p:nvSpPr>
          <p:cNvPr id="14" name="Rectángulo 13"/>
          <p:cNvSpPr/>
          <p:nvPr/>
        </p:nvSpPr>
        <p:spPr>
          <a:xfrm>
            <a:off x="6496447" y="2891619"/>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Clases</a:t>
            </a:r>
            <a:endParaRPr lang="es-EC" dirty="0"/>
          </a:p>
        </p:txBody>
      </p:sp>
      <p:sp>
        <p:nvSpPr>
          <p:cNvPr id="15" name="Rectángulo 14"/>
          <p:cNvSpPr/>
          <p:nvPr/>
        </p:nvSpPr>
        <p:spPr>
          <a:xfrm>
            <a:off x="6496447" y="3683707"/>
            <a:ext cx="1942588" cy="648072"/>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Método</a:t>
            </a:r>
            <a:endParaRPr lang="es-EC" dirty="0"/>
          </a:p>
        </p:txBody>
      </p:sp>
      <p:sp>
        <p:nvSpPr>
          <p:cNvPr id="2" name="Rectángulo 1"/>
          <p:cNvSpPr/>
          <p:nvPr/>
        </p:nvSpPr>
        <p:spPr>
          <a:xfrm>
            <a:off x="1669827" y="1885235"/>
            <a:ext cx="3026260" cy="384022"/>
          </a:xfrm>
          <a:prstGeom prst="rect">
            <a:avLst/>
          </a:prstGeom>
          <a:solidFill>
            <a:srgbClr val="66FF33">
              <a:alpha val="10196"/>
            </a:srgb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s-EC"/>
          </a:p>
        </p:txBody>
      </p:sp>
      <p:sp>
        <p:nvSpPr>
          <p:cNvPr id="16" name="Rectángulo 15"/>
          <p:cNvSpPr/>
          <p:nvPr/>
        </p:nvSpPr>
        <p:spPr>
          <a:xfrm>
            <a:off x="2103959" y="2287535"/>
            <a:ext cx="2592128" cy="2285978"/>
          </a:xfrm>
          <a:prstGeom prst="rect">
            <a:avLst/>
          </a:prstGeom>
          <a:solidFill>
            <a:srgbClr val="004270">
              <a:alpha val="10196"/>
            </a:srgb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s-EC"/>
          </a:p>
        </p:txBody>
      </p:sp>
      <p:sp>
        <p:nvSpPr>
          <p:cNvPr id="17" name="Rectángulo 16"/>
          <p:cNvSpPr/>
          <p:nvPr/>
        </p:nvSpPr>
        <p:spPr>
          <a:xfrm>
            <a:off x="2608015" y="2439935"/>
            <a:ext cx="2584687" cy="1859020"/>
          </a:xfrm>
          <a:prstGeom prst="rect">
            <a:avLst/>
          </a:prstGeom>
          <a:solidFill>
            <a:srgbClr val="FFC000">
              <a:alpha val="10196"/>
            </a:srgb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s-EC"/>
          </a:p>
        </p:txBody>
      </p:sp>
    </p:spTree>
    <p:extLst>
      <p:ext uri="{BB962C8B-B14F-4D97-AF65-F5344CB8AC3E}">
        <p14:creationId xmlns:p14="http://schemas.microsoft.com/office/powerpoint/2010/main" val="323189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P spid="2" grpId="0" animBg="1"/>
      <p:bldP spid="16"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Primer problema - Ejemplo</a:t>
            </a:r>
            <a:endParaRPr lang="es-EC"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18</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11" name="Marcador de contenido 13"/>
          <p:cNvSpPr>
            <a:spLocks noGrp="1"/>
          </p:cNvSpPr>
          <p:nvPr>
            <p:ph idx="1"/>
          </p:nvPr>
        </p:nvSpPr>
        <p:spPr>
          <a:xfrm>
            <a:off x="706986" y="2203217"/>
            <a:ext cx="9575064" cy="4458527"/>
          </a:xfrm>
          <a:noFill/>
          <a:ln>
            <a:noFill/>
          </a:ln>
          <a:effectLst>
            <a:outerShdw blurRad="12700" dist="20000" sx="13000" sy="13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a:lstStyle/>
          <a:p>
            <a:pPr marL="0" indent="0">
              <a:buNone/>
            </a:pPr>
            <a:r>
              <a:rPr lang="es-EC" sz="1600" b="1" dirty="0" smtClean="0">
                <a:solidFill>
                  <a:schemeClr val="tx1"/>
                </a:solidFill>
                <a:latin typeface="Hack" panose="020B0609030202020204" pitchFamily="49" charset="0"/>
                <a:ea typeface="Hack" panose="020B0609030202020204" pitchFamily="49" charset="0"/>
                <a:cs typeface="Hack" panose="020B0609030202020204" pitchFamily="49" charset="0"/>
              </a:rPr>
              <a:t>Algoritmo</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CALCULA SUELDO DE UN EMPLEADO</a:t>
            </a:r>
          </a:p>
          <a:p>
            <a:pPr marL="0" indent="0">
              <a:buNone/>
            </a:pP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b="1" dirty="0" smtClean="0">
                <a:solidFill>
                  <a:schemeClr val="tx1"/>
                </a:solidFill>
                <a:latin typeface="Hack" panose="020B0609030202020204" pitchFamily="49" charset="0"/>
                <a:ea typeface="Hack" panose="020B0609030202020204" pitchFamily="49" charset="0"/>
                <a:cs typeface="Hack" panose="020B0609030202020204" pitchFamily="49" charset="0"/>
              </a:rPr>
              <a:t>Clase</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Empleado</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b="1" dirty="0" smtClean="0">
                <a:solidFill>
                  <a:schemeClr val="tx1"/>
                </a:solidFill>
                <a:latin typeface="Hack" panose="020B0609030202020204" pitchFamily="49" charset="0"/>
                <a:ea typeface="Hack" panose="020B0609030202020204" pitchFamily="49" charset="0"/>
                <a:cs typeface="Hack" panose="020B0609030202020204" pitchFamily="49" charset="0"/>
              </a:rPr>
              <a:t>Método principal</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Declaraciones</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Variables</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nombreEmp</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Cadena</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horasTrab</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Entero</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cuotaHora</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sueldo: Real</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b="1" dirty="0" smtClean="0">
                <a:solidFill>
                  <a:schemeClr val="tx1"/>
                </a:solidFill>
                <a:latin typeface="Hack" panose="020B0609030202020204" pitchFamily="49" charset="0"/>
                <a:ea typeface="Hack" panose="020B0609030202020204" pitchFamily="49" charset="0"/>
                <a:cs typeface="Hack" panose="020B0609030202020204" pitchFamily="49" charset="0"/>
              </a:rPr>
              <a:t>Solicitar</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Nombre del empleado, número de horas trabajadas y cuota por hora</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b="1" dirty="0" smtClean="0">
                <a:solidFill>
                  <a:schemeClr val="tx1"/>
                </a:solidFill>
                <a:latin typeface="Hack" panose="020B0609030202020204" pitchFamily="49" charset="0"/>
                <a:ea typeface="Hack" panose="020B0609030202020204" pitchFamily="49" charset="0"/>
                <a:cs typeface="Hack" panose="020B0609030202020204" pitchFamily="49" charset="0"/>
              </a:rPr>
              <a:t>Leer</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nombreEmp</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horasTrab</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cuotaHora</a:t>
            </a:r>
            <a:endPar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endParaRP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b="1" dirty="0" err="1" smtClean="0">
                <a:solidFill>
                  <a:schemeClr val="tx1"/>
                </a:solidFill>
                <a:latin typeface="Hack" panose="020B0609030202020204" pitchFamily="49" charset="0"/>
                <a:ea typeface="Hack" panose="020B0609030202020204" pitchFamily="49" charset="0"/>
                <a:cs typeface="Hack" panose="020B0609030202020204" pitchFamily="49" charset="0"/>
              </a:rPr>
              <a:t>Calular</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sueldo =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horasTrab</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cuotaHora</a:t>
            </a:r>
            <a:endPar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endParaRP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b="1" dirty="0" smtClean="0">
                <a:solidFill>
                  <a:schemeClr val="tx1"/>
                </a:solidFill>
                <a:latin typeface="Hack" panose="020B0609030202020204" pitchFamily="49" charset="0"/>
                <a:ea typeface="Hack" panose="020B0609030202020204" pitchFamily="49" charset="0"/>
                <a:cs typeface="Hack" panose="020B0609030202020204" pitchFamily="49" charset="0"/>
              </a:rPr>
              <a:t>Imprimir</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nombreEmp</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sueldo</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	Fin Método principal</a:t>
            </a:r>
          </a:p>
          <a:p>
            <a:pPr marL="0" indent="0">
              <a:buNone/>
            </a:pPr>
            <a:r>
              <a:rPr lang="es-EC" sz="1600" dirty="0">
                <a:solidFill>
                  <a:schemeClr val="tx1"/>
                </a:solidFill>
                <a:latin typeface="Hack" panose="020B0609030202020204" pitchFamily="49" charset="0"/>
                <a:ea typeface="Hack" panose="020B0609030202020204" pitchFamily="49" charset="0"/>
                <a:cs typeface="Hack" panose="020B0609030202020204" pitchFamily="49" charset="0"/>
              </a:rPr>
              <a:t>	</a:t>
            </a: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Fin Clase </a:t>
            </a:r>
            <a:r>
              <a:rPr lang="es-EC" sz="1600" dirty="0" err="1" smtClean="0">
                <a:solidFill>
                  <a:schemeClr val="tx1"/>
                </a:solidFill>
                <a:latin typeface="Hack" panose="020B0609030202020204" pitchFamily="49" charset="0"/>
                <a:ea typeface="Hack" panose="020B0609030202020204" pitchFamily="49" charset="0"/>
                <a:cs typeface="Hack" panose="020B0609030202020204" pitchFamily="49" charset="0"/>
              </a:rPr>
              <a:t>NomClase</a:t>
            </a:r>
            <a:endPar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endParaRPr>
          </a:p>
          <a:p>
            <a:pPr marL="0" indent="0">
              <a:buNone/>
            </a:pPr>
            <a:r>
              <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rPr>
              <a:t>Fin</a:t>
            </a:r>
            <a:endParaRPr lang="es-EC" sz="1600" dirty="0" smtClean="0">
              <a:solidFill>
                <a:schemeClr val="tx1"/>
              </a:solidFill>
              <a:latin typeface="Hack" panose="020B0609030202020204" pitchFamily="49" charset="0"/>
              <a:ea typeface="Hack" panose="020B0609030202020204" pitchFamily="49" charset="0"/>
              <a:cs typeface="Hack" panose="020B0609030202020204" pitchFamily="49" charset="0"/>
            </a:endParaRPr>
          </a:p>
          <a:p>
            <a:pPr marL="0" indent="0">
              <a:buNone/>
            </a:pPr>
            <a:endParaRPr lang="es-EC" sz="1800" dirty="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8" name="Marcador de contenido 13"/>
          <p:cNvSpPr txBox="1">
            <a:spLocks/>
          </p:cNvSpPr>
          <p:nvPr/>
        </p:nvSpPr>
        <p:spPr bwMode="auto">
          <a:xfrm>
            <a:off x="706986" y="1228534"/>
            <a:ext cx="9607289" cy="720080"/>
          </a:xfrm>
          <a:prstGeom prst="rect">
            <a:avLst/>
          </a:prstGeom>
          <a:ln/>
          <a:extLst/>
        </p:spPr>
        <p:style>
          <a:lnRef idx="2">
            <a:schemeClr val="accent6"/>
          </a:lnRef>
          <a:fillRef idx="1">
            <a:schemeClr val="lt1"/>
          </a:fillRef>
          <a:effectRef idx="0">
            <a:schemeClr val="accent6"/>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r>
              <a:rPr lang="es-EC" sz="1600"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Elaborar un algoritmo para calcular e imprimir el sueldo de un empleado.</a:t>
            </a:r>
            <a:endParaRPr lang="es-EC"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576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
                                            <p:txEl>
                                              <p:pRg st="14" end="14"/>
                                            </p:txEl>
                                          </p:spTgt>
                                        </p:tgtEl>
                                        <p:attrNameLst>
                                          <p:attrName>style.visibility</p:attrName>
                                        </p:attrNameLst>
                                      </p:cBhvr>
                                      <p:to>
                                        <p:strVal val="visible"/>
                                      </p:to>
                                    </p:set>
                                    <p:animEffect transition="in" filter="fade">
                                      <p:cBhvr>
                                        <p:cTn id="10" dur="500"/>
                                        <p:tgtEl>
                                          <p:spTgt spid="11">
                                            <p:txEl>
                                              <p:pRg st="14" end="1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animEffect transition="in" filter="fade">
                                      <p:cBhvr>
                                        <p:cTn id="15" dur="500"/>
                                        <p:tgtEl>
                                          <p:spTgt spid="11">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xEl>
                                              <p:pRg st="13" end="13"/>
                                            </p:txEl>
                                          </p:spTgt>
                                        </p:tgtEl>
                                        <p:attrNameLst>
                                          <p:attrName>style.visibility</p:attrName>
                                        </p:attrNameLst>
                                      </p:cBhvr>
                                      <p:to>
                                        <p:strVal val="visible"/>
                                      </p:to>
                                    </p:set>
                                    <p:animEffect transition="in" filter="fade">
                                      <p:cBhvr>
                                        <p:cTn id="18" dur="500"/>
                                        <p:tgtEl>
                                          <p:spTgt spid="11">
                                            <p:txEl>
                                              <p:pRg st="13" end="1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animEffect transition="in" filter="fade">
                                      <p:cBhvr>
                                        <p:cTn id="23" dur="500"/>
                                        <p:tgtEl>
                                          <p:spTgt spid="11">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1">
                                            <p:txEl>
                                              <p:pRg st="12" end="12"/>
                                            </p:txEl>
                                          </p:spTgt>
                                        </p:tgtEl>
                                        <p:attrNameLst>
                                          <p:attrName>style.visibility</p:attrName>
                                        </p:attrNameLst>
                                      </p:cBhvr>
                                      <p:to>
                                        <p:strVal val="visible"/>
                                      </p:to>
                                    </p:set>
                                    <p:animEffect transition="in" filter="fade">
                                      <p:cBhvr>
                                        <p:cTn id="26" dur="500"/>
                                        <p:tgtEl>
                                          <p:spTgt spid="11">
                                            <p:txEl>
                                              <p:pRg st="12" end="1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1">
                                            <p:txEl>
                                              <p:pRg st="3" end="3"/>
                                            </p:txEl>
                                          </p:spTgt>
                                        </p:tgtEl>
                                        <p:attrNameLst>
                                          <p:attrName>style.visibility</p:attrName>
                                        </p:attrNameLst>
                                      </p:cBhvr>
                                      <p:to>
                                        <p:strVal val="visible"/>
                                      </p:to>
                                    </p:set>
                                    <p:animEffect transition="in" filter="fade">
                                      <p:cBhvr>
                                        <p:cTn id="31" dur="500"/>
                                        <p:tgtEl>
                                          <p:spTgt spid="11">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1">
                                            <p:txEl>
                                              <p:pRg st="4" end="4"/>
                                            </p:txEl>
                                          </p:spTgt>
                                        </p:tgtEl>
                                        <p:attrNameLst>
                                          <p:attrName>style.visibility</p:attrName>
                                        </p:attrNameLst>
                                      </p:cBhvr>
                                      <p:to>
                                        <p:strVal val="visible"/>
                                      </p:to>
                                    </p:set>
                                    <p:animEffect transition="in" filter="fade">
                                      <p:cBhvr>
                                        <p:cTn id="36" dur="500"/>
                                        <p:tgtEl>
                                          <p:spTgt spid="11">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1">
                                            <p:txEl>
                                              <p:pRg st="5" end="5"/>
                                            </p:txEl>
                                          </p:spTgt>
                                        </p:tgtEl>
                                        <p:attrNameLst>
                                          <p:attrName>style.visibility</p:attrName>
                                        </p:attrNameLst>
                                      </p:cBhvr>
                                      <p:to>
                                        <p:strVal val="visible"/>
                                      </p:to>
                                    </p:set>
                                    <p:animEffect transition="in" filter="fade">
                                      <p:cBhvr>
                                        <p:cTn id="41" dur="500"/>
                                        <p:tgtEl>
                                          <p:spTgt spid="11">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1">
                                            <p:txEl>
                                              <p:pRg st="6" end="6"/>
                                            </p:txEl>
                                          </p:spTgt>
                                        </p:tgtEl>
                                        <p:attrNameLst>
                                          <p:attrName>style.visibility</p:attrName>
                                        </p:attrNameLst>
                                      </p:cBhvr>
                                      <p:to>
                                        <p:strVal val="visible"/>
                                      </p:to>
                                    </p:set>
                                    <p:animEffect transition="in" filter="fade">
                                      <p:cBhvr>
                                        <p:cTn id="46" dur="500"/>
                                        <p:tgtEl>
                                          <p:spTgt spid="11">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1">
                                            <p:txEl>
                                              <p:pRg st="7" end="7"/>
                                            </p:txEl>
                                          </p:spTgt>
                                        </p:tgtEl>
                                        <p:attrNameLst>
                                          <p:attrName>style.visibility</p:attrName>
                                        </p:attrNameLst>
                                      </p:cBhvr>
                                      <p:to>
                                        <p:strVal val="visible"/>
                                      </p:to>
                                    </p:set>
                                    <p:animEffect transition="in" filter="fade">
                                      <p:cBhvr>
                                        <p:cTn id="51" dur="500"/>
                                        <p:tgtEl>
                                          <p:spTgt spid="11">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1">
                                            <p:txEl>
                                              <p:pRg st="8" end="8"/>
                                            </p:txEl>
                                          </p:spTgt>
                                        </p:tgtEl>
                                        <p:attrNameLst>
                                          <p:attrName>style.visibility</p:attrName>
                                        </p:attrNameLst>
                                      </p:cBhvr>
                                      <p:to>
                                        <p:strVal val="visible"/>
                                      </p:to>
                                    </p:set>
                                    <p:animEffect transition="in" filter="fade">
                                      <p:cBhvr>
                                        <p:cTn id="56" dur="500"/>
                                        <p:tgtEl>
                                          <p:spTgt spid="11">
                                            <p:txEl>
                                              <p:pRg st="8" end="8"/>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11">
                                            <p:txEl>
                                              <p:pRg st="9" end="9"/>
                                            </p:txEl>
                                          </p:spTgt>
                                        </p:tgtEl>
                                        <p:attrNameLst>
                                          <p:attrName>style.visibility</p:attrName>
                                        </p:attrNameLst>
                                      </p:cBhvr>
                                      <p:to>
                                        <p:strVal val="visible"/>
                                      </p:to>
                                    </p:set>
                                    <p:animEffect transition="in" filter="fade">
                                      <p:cBhvr>
                                        <p:cTn id="61" dur="500"/>
                                        <p:tgtEl>
                                          <p:spTgt spid="11">
                                            <p:txEl>
                                              <p:pRg st="9" end="9"/>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11">
                                            <p:txEl>
                                              <p:pRg st="10" end="10"/>
                                            </p:txEl>
                                          </p:spTgt>
                                        </p:tgtEl>
                                        <p:attrNameLst>
                                          <p:attrName>style.visibility</p:attrName>
                                        </p:attrNameLst>
                                      </p:cBhvr>
                                      <p:to>
                                        <p:strVal val="visible"/>
                                      </p:to>
                                    </p:set>
                                    <p:animEffect transition="in" filter="fade">
                                      <p:cBhvr>
                                        <p:cTn id="66" dur="500"/>
                                        <p:tgtEl>
                                          <p:spTgt spid="11">
                                            <p:txEl>
                                              <p:pRg st="10" end="10"/>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11">
                                            <p:txEl>
                                              <p:pRg st="11" end="11"/>
                                            </p:txEl>
                                          </p:spTgt>
                                        </p:tgtEl>
                                        <p:attrNameLst>
                                          <p:attrName>style.visibility</p:attrName>
                                        </p:attrNameLst>
                                      </p:cBhvr>
                                      <p:to>
                                        <p:strVal val="visible"/>
                                      </p:to>
                                    </p:set>
                                    <p:animEffect transition="in" filter="fade">
                                      <p:cBhvr>
                                        <p:cTn id="71" dur="500"/>
                                        <p:tgtEl>
                                          <p:spTgt spid="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s-EC" dirty="0" smtClean="0"/>
              <a:t>Referencias:</a:t>
            </a:r>
            <a:endParaRPr lang="en-US" dirty="0"/>
          </a:p>
        </p:txBody>
      </p:sp>
      <p:sp>
        <p:nvSpPr>
          <p:cNvPr id="5" name="Content Placeholder 2"/>
          <p:cNvSpPr>
            <a:spLocks noGrp="1"/>
          </p:cNvSpPr>
          <p:nvPr>
            <p:ph idx="1"/>
          </p:nvPr>
        </p:nvSpPr>
        <p:spPr/>
        <p:txBody>
          <a:bodyPr>
            <a:normAutofit/>
          </a:bodyPr>
          <a:lstStyle/>
          <a:p>
            <a:pPr>
              <a:buNone/>
            </a:pPr>
            <a:r>
              <a:rPr lang="es-EC" sz="2400" i="1" u="sng" dirty="0" smtClean="0"/>
              <a:t>Bibliográficas</a:t>
            </a:r>
            <a:endParaRPr lang="en-US" sz="2400" i="1" u="sng" dirty="0" smtClean="0"/>
          </a:p>
          <a:p>
            <a:r>
              <a:rPr lang="es-EC" sz="2400" dirty="0"/>
              <a:t>Cevallos, F. y Ochoa, J. (2013). Texto Guía de Computación. Loja, Ecuador: </a:t>
            </a:r>
            <a:r>
              <a:rPr lang="es-EC" sz="2400" dirty="0" err="1"/>
              <a:t>Ediloja</a:t>
            </a:r>
            <a:r>
              <a:rPr lang="es-EC" sz="2400" dirty="0" smtClean="0"/>
              <a:t>.</a:t>
            </a:r>
            <a:endParaRPr lang="es-ES" sz="2400" dirty="0" smtClean="0"/>
          </a:p>
        </p:txBody>
      </p:sp>
      <p:sp>
        <p:nvSpPr>
          <p:cNvPr id="2" name="Marcador de número de diapositiva 1"/>
          <p:cNvSpPr>
            <a:spLocks noGrp="1"/>
          </p:cNvSpPr>
          <p:nvPr>
            <p:ph type="sldNum" sz="quarter" idx="4294967295"/>
          </p:nvPr>
        </p:nvSpPr>
        <p:spPr>
          <a:xfrm>
            <a:off x="8867067" y="326132"/>
            <a:ext cx="693441" cy="846588"/>
          </a:xfrm>
          <a:prstGeom prst="rect">
            <a:avLst/>
          </a:prstGeom>
        </p:spPr>
        <p:txBody>
          <a:bodyPr/>
          <a:lstStyle/>
          <a:p>
            <a:fld id="{D57F1E4F-1CFF-5643-939E-02111984F565}" type="slidenum">
              <a:rPr lang="en-US" smtClean="0"/>
              <a:t>19</a:t>
            </a:fld>
            <a:endParaRPr lang="en-US" dirty="0"/>
          </a:p>
        </p:txBody>
      </p:sp>
    </p:spTree>
    <p:extLst>
      <p:ext uri="{BB962C8B-B14F-4D97-AF65-F5344CB8AC3E}">
        <p14:creationId xmlns:p14="http://schemas.microsoft.com/office/powerpoint/2010/main" val="1488659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8"/>
          <p:cNvSpPr>
            <a:spLocks noGrp="1"/>
          </p:cNvSpPr>
          <p:nvPr>
            <p:ph type="title"/>
          </p:nvPr>
        </p:nvSpPr>
        <p:spPr>
          <a:xfrm>
            <a:off x="2463800" y="360363"/>
            <a:ext cx="7864475" cy="719137"/>
          </a:xfrm>
        </p:spPr>
        <p:txBody>
          <a:bodyPr/>
          <a:lstStyle/>
          <a:p>
            <a:r>
              <a:rPr lang="es-EC" dirty="0" smtClean="0">
                <a:latin typeface="Arial" panose="020B0604020202020204" pitchFamily="34" charset="0"/>
                <a:cs typeface="Arial" panose="020B0604020202020204" pitchFamily="34" charset="0"/>
              </a:rPr>
              <a:t>Agenda</a:t>
            </a:r>
          </a:p>
        </p:txBody>
      </p:sp>
      <p:sp>
        <p:nvSpPr>
          <p:cNvPr id="11268" name="Marcador de contenido 13"/>
          <p:cNvSpPr>
            <a:spLocks noGrp="1"/>
          </p:cNvSpPr>
          <p:nvPr>
            <p:ph idx="1"/>
          </p:nvPr>
        </p:nvSpPr>
        <p:spPr/>
        <p:txBody>
          <a:bodyPr/>
          <a:lstStyle/>
          <a:p>
            <a:r>
              <a:rPr lang="es-EC" dirty="0" smtClean="0">
                <a:latin typeface="Arial" panose="020B0604020202020204" pitchFamily="34" charset="0"/>
                <a:cs typeface="Arial" panose="020B0604020202020204" pitchFamily="34" charset="0"/>
              </a:rPr>
              <a:t>Estructura de datos</a:t>
            </a:r>
          </a:p>
          <a:p>
            <a:r>
              <a:rPr lang="es-EC" dirty="0" smtClean="0">
                <a:latin typeface="Arial" panose="020B0604020202020204" pitchFamily="34" charset="0"/>
                <a:cs typeface="Arial" panose="020B0604020202020204" pitchFamily="34" charset="0"/>
              </a:rPr>
              <a:t>Operaciones primitivas elementales</a:t>
            </a:r>
          </a:p>
          <a:p>
            <a:r>
              <a:rPr lang="es-EC" dirty="0" smtClean="0">
                <a:latin typeface="Arial" panose="020B0604020202020204" pitchFamily="34" charset="0"/>
                <a:cs typeface="Arial" panose="020B0604020202020204" pitchFamily="34" charset="0"/>
              </a:rPr>
              <a:t>Estructuras de control</a:t>
            </a:r>
          </a:p>
          <a:p>
            <a:r>
              <a:rPr lang="es-EC" dirty="0" smtClean="0">
                <a:latin typeface="Arial" panose="020B0604020202020204" pitchFamily="34" charset="0"/>
                <a:cs typeface="Arial" panose="020B0604020202020204" pitchFamily="34" charset="0"/>
              </a:rPr>
              <a:t>Primer problema – Secuenciación</a:t>
            </a:r>
          </a:p>
          <a:p>
            <a:r>
              <a:rPr lang="es-EC" dirty="0" smtClean="0">
                <a:latin typeface="Arial" panose="020B0604020202020204" pitchFamily="34" charset="0"/>
                <a:cs typeface="Arial" panose="020B0604020202020204" pitchFamily="34" charset="0"/>
              </a:rPr>
              <a:t>Estructura y diseño de un algoritmo</a:t>
            </a:r>
          </a:p>
          <a:p>
            <a:r>
              <a:rPr lang="es-EC" dirty="0" smtClean="0">
                <a:latin typeface="Arial" panose="020B0604020202020204" pitchFamily="34" charset="0"/>
                <a:cs typeface="Arial" panose="020B0604020202020204" pitchFamily="34" charset="0"/>
              </a:rPr>
              <a:t>Primer algoritmo</a:t>
            </a:r>
          </a:p>
          <a:p>
            <a:r>
              <a:rPr lang="es-EC" dirty="0" smtClean="0">
                <a:latin typeface="Arial" panose="020B0604020202020204" pitchFamily="34" charset="0"/>
                <a:cs typeface="Arial" panose="020B0604020202020204" pitchFamily="34" charset="0"/>
              </a:rPr>
              <a:t>Funciones matemáticas</a:t>
            </a:r>
          </a:p>
          <a:p>
            <a:r>
              <a:rPr lang="es-EC" dirty="0" smtClean="0">
                <a:latin typeface="Arial" panose="020B0604020202020204" pitchFamily="34" charset="0"/>
                <a:cs typeface="Arial" panose="020B0604020202020204" pitchFamily="34" charset="0"/>
              </a:rPr>
              <a:t>Problemas</a:t>
            </a: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2</a:t>
            </a:fld>
            <a:endParaRPr lang="es-ES" sz="1200">
              <a:solidFill>
                <a:srgbClr val="004270"/>
              </a:solidFill>
              <a:latin typeface="Arial" panose="020B0604020202020204" pitchFamily="34" charset="0"/>
            </a:endParaRPr>
          </a:p>
        </p:txBody>
      </p:sp>
    </p:spTree>
    <p:extLst>
      <p:ext uri="{BB962C8B-B14F-4D97-AF65-F5344CB8AC3E}">
        <p14:creationId xmlns:p14="http://schemas.microsoft.com/office/powerpoint/2010/main" val="1199147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fade">
                                      <p:cBhvr>
                                        <p:cTn id="7" dur="500"/>
                                        <p:tgtEl>
                                          <p:spTgt spid="112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268">
                                            <p:txEl>
                                              <p:pRg st="1" end="1"/>
                                            </p:txEl>
                                          </p:spTgt>
                                        </p:tgtEl>
                                        <p:attrNameLst>
                                          <p:attrName>style.visibility</p:attrName>
                                        </p:attrNameLst>
                                      </p:cBhvr>
                                      <p:to>
                                        <p:strVal val="visible"/>
                                      </p:to>
                                    </p:set>
                                    <p:animEffect transition="in" filter="fade">
                                      <p:cBhvr>
                                        <p:cTn id="12" dur="500"/>
                                        <p:tgtEl>
                                          <p:spTgt spid="112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268">
                                            <p:txEl>
                                              <p:pRg st="2" end="2"/>
                                            </p:txEl>
                                          </p:spTgt>
                                        </p:tgtEl>
                                        <p:attrNameLst>
                                          <p:attrName>style.visibility</p:attrName>
                                        </p:attrNameLst>
                                      </p:cBhvr>
                                      <p:to>
                                        <p:strVal val="visible"/>
                                      </p:to>
                                    </p:set>
                                    <p:animEffect transition="in" filter="fade">
                                      <p:cBhvr>
                                        <p:cTn id="17" dur="500"/>
                                        <p:tgtEl>
                                          <p:spTgt spid="1126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268">
                                            <p:txEl>
                                              <p:pRg st="3" end="3"/>
                                            </p:txEl>
                                          </p:spTgt>
                                        </p:tgtEl>
                                        <p:attrNameLst>
                                          <p:attrName>style.visibility</p:attrName>
                                        </p:attrNameLst>
                                      </p:cBhvr>
                                      <p:to>
                                        <p:strVal val="visible"/>
                                      </p:to>
                                    </p:set>
                                    <p:animEffect transition="in" filter="fade">
                                      <p:cBhvr>
                                        <p:cTn id="22" dur="500"/>
                                        <p:tgtEl>
                                          <p:spTgt spid="1126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268">
                                            <p:txEl>
                                              <p:pRg st="4" end="4"/>
                                            </p:txEl>
                                          </p:spTgt>
                                        </p:tgtEl>
                                        <p:attrNameLst>
                                          <p:attrName>style.visibility</p:attrName>
                                        </p:attrNameLst>
                                      </p:cBhvr>
                                      <p:to>
                                        <p:strVal val="visible"/>
                                      </p:to>
                                    </p:set>
                                    <p:animEffect transition="in" filter="fade">
                                      <p:cBhvr>
                                        <p:cTn id="27" dur="500"/>
                                        <p:tgtEl>
                                          <p:spTgt spid="1126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268">
                                            <p:txEl>
                                              <p:pRg st="5" end="5"/>
                                            </p:txEl>
                                          </p:spTgt>
                                        </p:tgtEl>
                                        <p:attrNameLst>
                                          <p:attrName>style.visibility</p:attrName>
                                        </p:attrNameLst>
                                      </p:cBhvr>
                                      <p:to>
                                        <p:strVal val="visible"/>
                                      </p:to>
                                    </p:set>
                                    <p:animEffect transition="in" filter="fade">
                                      <p:cBhvr>
                                        <p:cTn id="32" dur="500"/>
                                        <p:tgtEl>
                                          <p:spTgt spid="1126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268">
                                            <p:txEl>
                                              <p:pRg st="6" end="6"/>
                                            </p:txEl>
                                          </p:spTgt>
                                        </p:tgtEl>
                                        <p:attrNameLst>
                                          <p:attrName>style.visibility</p:attrName>
                                        </p:attrNameLst>
                                      </p:cBhvr>
                                      <p:to>
                                        <p:strVal val="visible"/>
                                      </p:to>
                                    </p:set>
                                    <p:animEffect transition="in" filter="fade">
                                      <p:cBhvr>
                                        <p:cTn id="37" dur="500"/>
                                        <p:tgtEl>
                                          <p:spTgt spid="1126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268">
                                            <p:txEl>
                                              <p:pRg st="7" end="7"/>
                                            </p:txEl>
                                          </p:spTgt>
                                        </p:tgtEl>
                                        <p:attrNameLst>
                                          <p:attrName>style.visibility</p:attrName>
                                        </p:attrNameLst>
                                      </p:cBhvr>
                                      <p:to>
                                        <p:strVal val="visible"/>
                                      </p:to>
                                    </p:set>
                                    <p:animEffect transition="in" filter="fade">
                                      <p:cBhvr>
                                        <p:cTn id="42" dur="500"/>
                                        <p:tgtEl>
                                          <p:spTgt spid="1126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4"/>
          <p:cNvSpPr>
            <a:spLocks noGrp="1"/>
          </p:cNvSpPr>
          <p:nvPr>
            <p:ph type="title"/>
          </p:nvPr>
        </p:nvSpPr>
        <p:spPr>
          <a:xfrm>
            <a:off x="1816100" y="1386682"/>
            <a:ext cx="6840538" cy="1439862"/>
          </a:xfrm>
        </p:spPr>
        <p:txBody>
          <a:bodyPr/>
          <a:lstStyle/>
          <a:p>
            <a:r>
              <a:rPr lang="es-ES" dirty="0" smtClean="0">
                <a:latin typeface="Arial" panose="020B0604020202020204" pitchFamily="34" charset="0"/>
                <a:cs typeface="Arial" panose="020B0604020202020204" pitchFamily="34" charset="0"/>
              </a:rPr>
              <a:t>Gracias</a:t>
            </a:r>
          </a:p>
        </p:txBody>
      </p:sp>
      <p:sp>
        <p:nvSpPr>
          <p:cNvPr id="16387" name="Marcador de número de diapositiva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663CD8A9-D101-4E59-917A-287CB40F944C}" type="slidenum">
              <a:rPr lang="es-ES" sz="1200">
                <a:solidFill>
                  <a:srgbClr val="FFFFFF"/>
                </a:solidFill>
                <a:latin typeface="Arial" panose="020B0604020202020204" pitchFamily="34" charset="0"/>
              </a:rPr>
              <a:pPr/>
              <a:t>20</a:t>
            </a:fld>
            <a:endParaRPr lang="es-ES" sz="1200">
              <a:solidFill>
                <a:srgbClr val="FFFFFF"/>
              </a:solidFill>
              <a:latin typeface="Arial" panose="020B0604020202020204" pitchFamily="34" charset="0"/>
            </a:endParaRPr>
          </a:p>
        </p:txBody>
      </p:sp>
    </p:spTree>
    <p:extLst>
      <p:ext uri="{BB962C8B-B14F-4D97-AF65-F5344CB8AC3E}">
        <p14:creationId xmlns:p14="http://schemas.microsoft.com/office/powerpoint/2010/main" val="3780272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Estructuras de datos</a:t>
            </a: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3</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graphicFrame>
        <p:nvGraphicFramePr>
          <p:cNvPr id="2" name="Diagrama 1"/>
          <p:cNvGraphicFramePr/>
          <p:nvPr>
            <p:extLst>
              <p:ext uri="{D42A27DB-BD31-4B8C-83A1-F6EECF244321}">
                <p14:modId xmlns:p14="http://schemas.microsoft.com/office/powerpoint/2010/main" val="3374156928"/>
              </p:ext>
            </p:extLst>
          </p:nvPr>
        </p:nvGraphicFramePr>
        <p:xfrm>
          <a:off x="430688" y="1549177"/>
          <a:ext cx="9880500" cy="44746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840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Estructuras de datos</a:t>
            </a: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4</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graphicFrame>
        <p:nvGraphicFramePr>
          <p:cNvPr id="2" name="Diagrama 1"/>
          <p:cNvGraphicFramePr/>
          <p:nvPr>
            <p:extLst>
              <p:ext uri="{D42A27DB-BD31-4B8C-83A1-F6EECF244321}">
                <p14:modId xmlns:p14="http://schemas.microsoft.com/office/powerpoint/2010/main" val="1890254665"/>
              </p:ext>
            </p:extLst>
          </p:nvPr>
        </p:nvGraphicFramePr>
        <p:xfrm>
          <a:off x="447775" y="1106930"/>
          <a:ext cx="9880500" cy="5727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540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Operaciones primitivas elementales</a:t>
            </a: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5</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graphicFrame>
        <p:nvGraphicFramePr>
          <p:cNvPr id="10" name="Diagrama 9"/>
          <p:cNvGraphicFramePr/>
          <p:nvPr>
            <p:extLst>
              <p:ext uri="{D42A27DB-BD31-4B8C-83A1-F6EECF244321}">
                <p14:modId xmlns:p14="http://schemas.microsoft.com/office/powerpoint/2010/main" val="1787324261"/>
              </p:ext>
            </p:extLst>
          </p:nvPr>
        </p:nvGraphicFramePr>
        <p:xfrm>
          <a:off x="606612" y="1621185"/>
          <a:ext cx="9520460"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1146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Estructura de datos - Java</a:t>
            </a:r>
            <a:endParaRPr lang="es-EC"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6</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27" name="Marcador de contenido 13"/>
          <p:cNvSpPr>
            <a:spLocks noGrp="1"/>
          </p:cNvSpPr>
          <p:nvPr>
            <p:ph idx="1"/>
          </p:nvPr>
        </p:nvSpPr>
        <p:spPr>
          <a:xfrm>
            <a:off x="375767" y="1598155"/>
            <a:ext cx="3312368" cy="4458527"/>
          </a:xfrm>
          <a:noFill/>
          <a:ln>
            <a:noFill/>
          </a:ln>
          <a:effectLst>
            <a:outerShdw blurRad="12700" dist="20000" sx="13000" sy="13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a:lstStyle/>
          <a:p>
            <a:pPr marL="0" indent="0">
              <a:buNone/>
            </a:pPr>
            <a:r>
              <a:rPr lang="es-EC" sz="1800" dirty="0" smtClean="0">
                <a:latin typeface="Hack" panose="020B0609030202020204" pitchFamily="49" charset="0"/>
                <a:ea typeface="Hack" panose="020B0609030202020204" pitchFamily="49" charset="0"/>
                <a:cs typeface="Hack" panose="020B0609030202020204" pitchFamily="49" charset="0"/>
              </a:rPr>
              <a:t>Variables</a:t>
            </a:r>
          </a:p>
          <a:p>
            <a:pPr marL="0" indent="0">
              <a:buNone/>
            </a:pPr>
            <a:r>
              <a:rPr lang="es-EC" sz="1800" dirty="0">
                <a:latin typeface="Hack" panose="020B0609030202020204" pitchFamily="49" charset="0"/>
                <a:ea typeface="Hack" panose="020B0609030202020204" pitchFamily="49" charset="0"/>
                <a:cs typeface="Hack" panose="020B0609030202020204" pitchFamily="49" charset="0"/>
              </a:rPr>
              <a:t>	</a:t>
            </a:r>
            <a:r>
              <a:rPr lang="es-EC" sz="1800" dirty="0" smtClean="0">
                <a:latin typeface="Hack" panose="020B0609030202020204" pitchFamily="49" charset="0"/>
                <a:ea typeface="Hack" panose="020B0609030202020204" pitchFamily="49" charset="0"/>
                <a:cs typeface="Hack" panose="020B0609030202020204" pitchFamily="49" charset="0"/>
              </a:rPr>
              <a:t>edad: Entero</a:t>
            </a:r>
          </a:p>
          <a:p>
            <a:pPr marL="0" indent="0">
              <a:buNone/>
            </a:pPr>
            <a:r>
              <a:rPr lang="es-EC" sz="1800" dirty="0">
                <a:latin typeface="Hack" panose="020B0609030202020204" pitchFamily="49" charset="0"/>
                <a:ea typeface="Hack" panose="020B0609030202020204" pitchFamily="49" charset="0"/>
                <a:cs typeface="Hack" panose="020B0609030202020204" pitchFamily="49" charset="0"/>
              </a:rPr>
              <a:t>	</a:t>
            </a:r>
            <a:r>
              <a:rPr lang="es-EC" sz="1800" dirty="0" smtClean="0">
                <a:latin typeface="Hack" panose="020B0609030202020204" pitchFamily="49" charset="0"/>
                <a:ea typeface="Hack" panose="020B0609030202020204" pitchFamily="49" charset="0"/>
                <a:cs typeface="Hack" panose="020B0609030202020204" pitchFamily="49" charset="0"/>
              </a:rPr>
              <a:t>sueldo: Real</a:t>
            </a:r>
          </a:p>
          <a:p>
            <a:pPr marL="0" indent="0">
              <a:buNone/>
            </a:pPr>
            <a:r>
              <a:rPr lang="es-EC" sz="1800" dirty="0">
                <a:latin typeface="Hack" panose="020B0609030202020204" pitchFamily="49" charset="0"/>
                <a:ea typeface="Hack" panose="020B0609030202020204" pitchFamily="49" charset="0"/>
                <a:cs typeface="Hack" panose="020B0609030202020204" pitchFamily="49" charset="0"/>
              </a:rPr>
              <a:t>	</a:t>
            </a:r>
            <a:r>
              <a:rPr lang="es-EC" sz="1800" dirty="0" smtClean="0">
                <a:latin typeface="Hack" panose="020B0609030202020204" pitchFamily="49" charset="0"/>
                <a:ea typeface="Hack" panose="020B0609030202020204" pitchFamily="49" charset="0"/>
                <a:cs typeface="Hack" panose="020B0609030202020204" pitchFamily="49" charset="0"/>
              </a:rPr>
              <a:t>letra: Carácter</a:t>
            </a:r>
          </a:p>
          <a:p>
            <a:pPr marL="0" indent="0">
              <a:buNone/>
            </a:pPr>
            <a:r>
              <a:rPr lang="es-EC" sz="1800" dirty="0" smtClean="0">
                <a:latin typeface="Hack" panose="020B0609030202020204" pitchFamily="49" charset="0"/>
                <a:ea typeface="Hack" panose="020B0609030202020204" pitchFamily="49" charset="0"/>
                <a:cs typeface="Hack" panose="020B0609030202020204" pitchFamily="49" charset="0"/>
              </a:rPr>
              <a:t>	casado: lógico</a:t>
            </a:r>
          </a:p>
          <a:p>
            <a:pPr marL="0" indent="0">
              <a:buNone/>
            </a:pPr>
            <a:endParaRPr lang="es-EC" sz="1800" dirty="0">
              <a:latin typeface="Hack" panose="020B0609030202020204" pitchFamily="49" charset="0"/>
              <a:ea typeface="Hack" panose="020B0609030202020204" pitchFamily="49" charset="0"/>
              <a:cs typeface="Hack" panose="020B0609030202020204" pitchFamily="49" charset="0"/>
            </a:endParaRPr>
          </a:p>
          <a:p>
            <a:pPr marL="0" indent="0">
              <a:buNone/>
            </a:pPr>
            <a:r>
              <a:rPr lang="es-EC" sz="1800" dirty="0" smtClean="0">
                <a:latin typeface="Hack" panose="020B0609030202020204" pitchFamily="49" charset="0"/>
                <a:ea typeface="Hack" panose="020B0609030202020204" pitchFamily="49" charset="0"/>
                <a:cs typeface="Hack" panose="020B0609030202020204" pitchFamily="49" charset="0"/>
              </a:rPr>
              <a:t>Inicio</a:t>
            </a:r>
          </a:p>
          <a:p>
            <a:pPr marL="0" indent="0">
              <a:buNone/>
            </a:pPr>
            <a:r>
              <a:rPr lang="es-EC" sz="1800" dirty="0">
                <a:latin typeface="Hack" panose="020B0609030202020204" pitchFamily="49" charset="0"/>
                <a:ea typeface="Hack" panose="020B0609030202020204" pitchFamily="49" charset="0"/>
                <a:cs typeface="Hack" panose="020B0609030202020204" pitchFamily="49" charset="0"/>
              </a:rPr>
              <a:t>	</a:t>
            </a:r>
            <a:r>
              <a:rPr lang="es-EC" sz="1800" dirty="0" smtClean="0">
                <a:latin typeface="Hack" panose="020B0609030202020204" pitchFamily="49" charset="0"/>
                <a:ea typeface="Hack" panose="020B0609030202020204" pitchFamily="49" charset="0"/>
                <a:cs typeface="Hack" panose="020B0609030202020204" pitchFamily="49" charset="0"/>
              </a:rPr>
              <a:t>edad = 3</a:t>
            </a:r>
          </a:p>
          <a:p>
            <a:pPr marL="0" indent="0">
              <a:buNone/>
            </a:pPr>
            <a:r>
              <a:rPr lang="es-EC" sz="1800" dirty="0">
                <a:latin typeface="Hack" panose="020B0609030202020204" pitchFamily="49" charset="0"/>
                <a:ea typeface="Hack" panose="020B0609030202020204" pitchFamily="49" charset="0"/>
                <a:cs typeface="Hack" panose="020B0609030202020204" pitchFamily="49" charset="0"/>
              </a:rPr>
              <a:t>	</a:t>
            </a:r>
            <a:r>
              <a:rPr lang="es-EC" sz="1800" dirty="0" smtClean="0">
                <a:latin typeface="Hack" panose="020B0609030202020204" pitchFamily="49" charset="0"/>
                <a:ea typeface="Hack" panose="020B0609030202020204" pitchFamily="49" charset="0"/>
                <a:cs typeface="Hack" panose="020B0609030202020204" pitchFamily="49" charset="0"/>
              </a:rPr>
              <a:t>sueldo = 1825.54</a:t>
            </a:r>
          </a:p>
          <a:p>
            <a:pPr marL="0" indent="0">
              <a:buNone/>
            </a:pPr>
            <a:r>
              <a:rPr lang="es-EC" sz="1800" dirty="0">
                <a:latin typeface="Hack" panose="020B0609030202020204" pitchFamily="49" charset="0"/>
                <a:ea typeface="Hack" panose="020B0609030202020204" pitchFamily="49" charset="0"/>
                <a:cs typeface="Hack" panose="020B0609030202020204" pitchFamily="49" charset="0"/>
              </a:rPr>
              <a:t>	</a:t>
            </a:r>
            <a:r>
              <a:rPr lang="es-EC" sz="1800" dirty="0" smtClean="0">
                <a:latin typeface="Hack" panose="020B0609030202020204" pitchFamily="49" charset="0"/>
                <a:ea typeface="Hack" panose="020B0609030202020204" pitchFamily="49" charset="0"/>
                <a:cs typeface="Hack" panose="020B0609030202020204" pitchFamily="49" charset="0"/>
              </a:rPr>
              <a:t>letra = “G”</a:t>
            </a:r>
          </a:p>
          <a:p>
            <a:pPr marL="0" indent="0">
              <a:buNone/>
            </a:pPr>
            <a:r>
              <a:rPr lang="es-EC" sz="1800" dirty="0">
                <a:latin typeface="Hack" panose="020B0609030202020204" pitchFamily="49" charset="0"/>
                <a:ea typeface="Hack" panose="020B0609030202020204" pitchFamily="49" charset="0"/>
                <a:cs typeface="Hack" panose="020B0609030202020204" pitchFamily="49" charset="0"/>
              </a:rPr>
              <a:t>	</a:t>
            </a:r>
            <a:r>
              <a:rPr lang="es-EC" sz="1800" dirty="0" smtClean="0">
                <a:latin typeface="Hack" panose="020B0609030202020204" pitchFamily="49" charset="0"/>
                <a:ea typeface="Hack" panose="020B0609030202020204" pitchFamily="49" charset="0"/>
                <a:cs typeface="Hack" panose="020B0609030202020204" pitchFamily="49" charset="0"/>
              </a:rPr>
              <a:t>casado = falso</a:t>
            </a:r>
            <a:endParaRPr lang="es-EC" sz="1800" dirty="0">
              <a:latin typeface="Hack" panose="020B0609030202020204" pitchFamily="49" charset="0"/>
              <a:ea typeface="Hack" panose="020B0609030202020204" pitchFamily="49" charset="0"/>
              <a:cs typeface="Hack" panose="020B0609030202020204" pitchFamily="49"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28" name="Marcador de contenido 13"/>
          <p:cNvSpPr>
            <a:spLocks noGrp="1"/>
          </p:cNvSpPr>
          <p:nvPr>
            <p:ph idx="1"/>
          </p:nvPr>
        </p:nvSpPr>
        <p:spPr>
          <a:xfrm>
            <a:off x="3539729" y="1584327"/>
            <a:ext cx="6788546" cy="3853282"/>
          </a:xfrm>
          <a:noFill/>
          <a:ln>
            <a:noFill/>
          </a:ln>
          <a:effectLst>
            <a:outerShdw blurRad="12700" dist="20000" sx="13000" sy="13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a:lstStyle/>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int</a:t>
            </a:r>
            <a:r>
              <a:rPr lang="es-EC" sz="1800" dirty="0" smtClean="0">
                <a:latin typeface="Hack" panose="020B0609030202020204" pitchFamily="49" charset="0"/>
                <a:ea typeface="Hack" panose="020B0609030202020204" pitchFamily="49" charset="0"/>
                <a:cs typeface="Hack" panose="020B0609030202020204" pitchFamily="49" charset="0"/>
              </a:rPr>
              <a:t> edad = 3;</a:t>
            </a:r>
            <a:endParaRPr lang="es-EC" sz="1800" u="sng" dirty="0" smtClean="0">
              <a:latin typeface="Hack" panose="020B0609030202020204" pitchFamily="49" charset="0"/>
              <a:ea typeface="Hack" panose="020B0609030202020204" pitchFamily="49" charset="0"/>
              <a:cs typeface="Hack" panose="020B0609030202020204" pitchFamily="49" charset="0"/>
            </a:endParaRP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float</a:t>
            </a:r>
            <a:r>
              <a:rPr lang="es-EC" sz="1800" dirty="0" smtClean="0">
                <a:latin typeface="Hack" panose="020B0609030202020204" pitchFamily="49" charset="0"/>
                <a:ea typeface="Hack" panose="020B0609030202020204" pitchFamily="49" charset="0"/>
                <a:cs typeface="Hack" panose="020B0609030202020204" pitchFamily="49" charset="0"/>
              </a:rPr>
              <a:t> sueldo = 1825.54f;</a:t>
            </a: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char</a:t>
            </a:r>
            <a:r>
              <a:rPr lang="es-EC" sz="1800" dirty="0" smtClean="0">
                <a:latin typeface="Hack" panose="020B0609030202020204" pitchFamily="49" charset="0"/>
                <a:ea typeface="Hack" panose="020B0609030202020204" pitchFamily="49" charset="0"/>
                <a:cs typeface="Hack" panose="020B0609030202020204" pitchFamily="49" charset="0"/>
              </a:rPr>
              <a:t> letra = ‘G’;</a:t>
            </a: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boolean</a:t>
            </a:r>
            <a:r>
              <a:rPr lang="es-EC" sz="1800" dirty="0" smtClean="0">
                <a:latin typeface="Hack" panose="020B0609030202020204" pitchFamily="49" charset="0"/>
                <a:ea typeface="Hack" panose="020B0609030202020204" pitchFamily="49" charset="0"/>
                <a:cs typeface="Hack" panose="020B0609030202020204" pitchFamily="49" charset="0"/>
              </a:rPr>
              <a:t> casado = false;</a:t>
            </a:r>
            <a:endParaRPr lang="es-EC" sz="1800" dirty="0">
              <a:latin typeface="Hack" panose="020B0609030202020204" pitchFamily="49" charset="0"/>
              <a:ea typeface="Hack" panose="020B0609030202020204" pitchFamily="49" charset="0"/>
              <a:cs typeface="Hack" panose="020B0609030202020204" pitchFamily="49" charset="0"/>
            </a:endParaRPr>
          </a:p>
          <a:p>
            <a:pPr marL="0" indent="0">
              <a:buNone/>
            </a:pPr>
            <a:endParaRPr lang="es-EC" sz="1800" dirty="0" smtClean="0">
              <a:latin typeface="Hack" panose="020B0609030202020204" pitchFamily="49" charset="0"/>
              <a:ea typeface="Hack" panose="020B0609030202020204" pitchFamily="49" charset="0"/>
              <a:cs typeface="Hack" panose="020B0609030202020204" pitchFamily="49" charset="0"/>
            </a:endParaRP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int</a:t>
            </a:r>
            <a:r>
              <a:rPr lang="es-EC" sz="1800" dirty="0" smtClean="0">
                <a:latin typeface="Hack" panose="020B0609030202020204" pitchFamily="49" charset="0"/>
                <a:ea typeface="Hack" panose="020B0609030202020204" pitchFamily="49" charset="0"/>
                <a:cs typeface="Hack" panose="020B0609030202020204" pitchFamily="49" charset="0"/>
              </a:rPr>
              <a:t> edad = (</a:t>
            </a:r>
            <a:r>
              <a:rPr lang="es-EC" sz="1800" dirty="0" err="1" smtClean="0">
                <a:latin typeface="Hack" panose="020B0609030202020204" pitchFamily="49" charset="0"/>
                <a:ea typeface="Hack" panose="020B0609030202020204" pitchFamily="49" charset="0"/>
                <a:cs typeface="Hack" panose="020B0609030202020204" pitchFamily="49" charset="0"/>
              </a:rPr>
              <a:t>int</a:t>
            </a:r>
            <a:r>
              <a:rPr lang="es-EC" sz="1800" dirty="0" smtClean="0">
                <a:latin typeface="Hack" panose="020B0609030202020204" pitchFamily="49" charset="0"/>
                <a:ea typeface="Hack" panose="020B0609030202020204" pitchFamily="49" charset="0"/>
                <a:cs typeface="Hack" panose="020B0609030202020204" pitchFamily="49" charset="0"/>
              </a:rPr>
              <a:t>) 3;    </a:t>
            </a:r>
            <a:r>
              <a:rPr lang="es-EC" sz="1800" dirty="0" smtClean="0">
                <a:solidFill>
                  <a:srgbClr val="00B050"/>
                </a:solidFill>
                <a:latin typeface="Hack" panose="020B0609030202020204" pitchFamily="49" charset="0"/>
                <a:ea typeface="Hack" panose="020B0609030202020204" pitchFamily="49" charset="0"/>
                <a:cs typeface="Hack" panose="020B0609030202020204" pitchFamily="49" charset="0"/>
              </a:rPr>
              <a:t>//</a:t>
            </a:r>
            <a:r>
              <a:rPr lang="es-EC" sz="1800" dirty="0" err="1" smtClean="0">
                <a:solidFill>
                  <a:srgbClr val="00B050"/>
                </a:solidFill>
                <a:latin typeface="Hack" panose="020B0609030202020204" pitchFamily="49" charset="0"/>
                <a:ea typeface="Hack" panose="020B0609030202020204" pitchFamily="49" charset="0"/>
                <a:cs typeface="Hack" panose="020B0609030202020204" pitchFamily="49" charset="0"/>
              </a:rPr>
              <a:t>typecast</a:t>
            </a:r>
            <a:endParaRPr lang="es-EC" sz="1800" dirty="0" smtClean="0">
              <a:solidFill>
                <a:srgbClr val="00B050"/>
              </a:solidFill>
              <a:latin typeface="Hack" panose="020B0609030202020204" pitchFamily="49" charset="0"/>
              <a:ea typeface="Hack" panose="020B0609030202020204" pitchFamily="49" charset="0"/>
              <a:cs typeface="Hack" panose="020B0609030202020204" pitchFamily="49" charset="0"/>
            </a:endParaRP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float</a:t>
            </a:r>
            <a:r>
              <a:rPr lang="es-EC" sz="1800" dirty="0" smtClean="0">
                <a:latin typeface="Hack" panose="020B0609030202020204" pitchFamily="49" charset="0"/>
                <a:ea typeface="Hack" panose="020B0609030202020204" pitchFamily="49" charset="0"/>
                <a:cs typeface="Hack" panose="020B0609030202020204" pitchFamily="49" charset="0"/>
              </a:rPr>
              <a:t> sueldo = (</a:t>
            </a:r>
            <a:r>
              <a:rPr lang="es-EC" sz="1800" dirty="0" err="1" smtClean="0">
                <a:latin typeface="Hack" panose="020B0609030202020204" pitchFamily="49" charset="0"/>
                <a:ea typeface="Hack" panose="020B0609030202020204" pitchFamily="49" charset="0"/>
                <a:cs typeface="Hack" panose="020B0609030202020204" pitchFamily="49" charset="0"/>
              </a:rPr>
              <a:t>float</a:t>
            </a:r>
            <a:r>
              <a:rPr lang="es-EC" sz="1800" dirty="0" smtClean="0">
                <a:latin typeface="Hack" panose="020B0609030202020204" pitchFamily="49" charset="0"/>
                <a:ea typeface="Hack" panose="020B0609030202020204" pitchFamily="49" charset="0"/>
                <a:cs typeface="Hack" panose="020B0609030202020204" pitchFamily="49" charset="0"/>
              </a:rPr>
              <a:t>) 1825.54f;</a:t>
            </a: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char</a:t>
            </a:r>
            <a:r>
              <a:rPr lang="es-EC" sz="1800" dirty="0" smtClean="0">
                <a:latin typeface="Hack" panose="020B0609030202020204" pitchFamily="49" charset="0"/>
                <a:ea typeface="Hack" panose="020B0609030202020204" pitchFamily="49" charset="0"/>
                <a:cs typeface="Hack" panose="020B0609030202020204" pitchFamily="49" charset="0"/>
              </a:rPr>
              <a:t> letra = (</a:t>
            </a:r>
            <a:r>
              <a:rPr lang="es-EC" sz="1800" dirty="0" err="1" smtClean="0">
                <a:latin typeface="Hack" panose="020B0609030202020204" pitchFamily="49" charset="0"/>
                <a:ea typeface="Hack" panose="020B0609030202020204" pitchFamily="49" charset="0"/>
                <a:cs typeface="Hack" panose="020B0609030202020204" pitchFamily="49" charset="0"/>
              </a:rPr>
              <a:t>char</a:t>
            </a:r>
            <a:r>
              <a:rPr lang="es-EC" sz="1800" dirty="0" smtClean="0">
                <a:latin typeface="Hack" panose="020B0609030202020204" pitchFamily="49" charset="0"/>
                <a:ea typeface="Hack" panose="020B0609030202020204" pitchFamily="49" charset="0"/>
                <a:cs typeface="Hack" panose="020B0609030202020204" pitchFamily="49" charset="0"/>
              </a:rPr>
              <a:t>) ‘G’;</a:t>
            </a: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boolean</a:t>
            </a:r>
            <a:r>
              <a:rPr lang="es-EC" sz="1800" dirty="0" smtClean="0">
                <a:latin typeface="Hack" panose="020B0609030202020204" pitchFamily="49" charset="0"/>
                <a:ea typeface="Hack" panose="020B0609030202020204" pitchFamily="49" charset="0"/>
                <a:cs typeface="Hack" panose="020B0609030202020204" pitchFamily="49" charset="0"/>
              </a:rPr>
              <a:t> casado = (</a:t>
            </a:r>
            <a:r>
              <a:rPr lang="es-EC" sz="1800" dirty="0" err="1" smtClean="0">
                <a:latin typeface="Hack" panose="020B0609030202020204" pitchFamily="49" charset="0"/>
                <a:ea typeface="Hack" panose="020B0609030202020204" pitchFamily="49" charset="0"/>
                <a:cs typeface="Hack" panose="020B0609030202020204" pitchFamily="49" charset="0"/>
              </a:rPr>
              <a:t>boolean</a:t>
            </a:r>
            <a:r>
              <a:rPr lang="es-EC" sz="1800" dirty="0" smtClean="0">
                <a:latin typeface="Hack" panose="020B0609030202020204" pitchFamily="49" charset="0"/>
                <a:ea typeface="Hack" panose="020B0609030202020204" pitchFamily="49" charset="0"/>
                <a:cs typeface="Hack" panose="020B0609030202020204" pitchFamily="49" charset="0"/>
              </a:rPr>
              <a:t>) false;</a:t>
            </a:r>
            <a:endParaRPr lang="es-EC" sz="1800" dirty="0">
              <a:solidFill>
                <a:srgbClr val="00B050"/>
              </a:solidFill>
              <a:latin typeface="Hack" panose="020B0609030202020204" pitchFamily="49" charset="0"/>
              <a:ea typeface="Hack" panose="020B0609030202020204" pitchFamily="49" charset="0"/>
              <a:cs typeface="Hack" panose="020B0609030202020204" pitchFamily="49" charset="0"/>
            </a:endParaRPr>
          </a:p>
          <a:p>
            <a:pPr marL="0" indent="0">
              <a:buNone/>
            </a:pPr>
            <a:endParaRPr lang="es-EC" sz="1800" dirty="0" smtClean="0">
              <a:solidFill>
                <a:srgbClr val="00B050"/>
              </a:solidFill>
              <a:latin typeface="Hack" panose="020B0609030202020204" pitchFamily="49" charset="0"/>
              <a:ea typeface="Hack" panose="020B0609030202020204" pitchFamily="49" charset="0"/>
              <a:cs typeface="Hack" panose="020B0609030202020204" pitchFamily="49" charset="0"/>
            </a:endParaRP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Integer</a:t>
            </a:r>
            <a:r>
              <a:rPr lang="es-EC" sz="1800" dirty="0" smtClean="0">
                <a:latin typeface="Hack" panose="020B0609030202020204" pitchFamily="49" charset="0"/>
                <a:ea typeface="Hack" panose="020B0609030202020204" pitchFamily="49" charset="0"/>
                <a:cs typeface="Hack" panose="020B0609030202020204" pitchFamily="49" charset="0"/>
              </a:rPr>
              <a:t> edad  = new </a:t>
            </a:r>
            <a:r>
              <a:rPr lang="es-EC" sz="1800" dirty="0" err="1" smtClean="0">
                <a:latin typeface="Hack" panose="020B0609030202020204" pitchFamily="49" charset="0"/>
                <a:ea typeface="Hack" panose="020B0609030202020204" pitchFamily="49" charset="0"/>
                <a:cs typeface="Hack" panose="020B0609030202020204" pitchFamily="49" charset="0"/>
              </a:rPr>
              <a:t>Integer</a:t>
            </a:r>
            <a:r>
              <a:rPr lang="es-EC" sz="1800" dirty="0" smtClean="0">
                <a:latin typeface="Hack" panose="020B0609030202020204" pitchFamily="49" charset="0"/>
                <a:ea typeface="Hack" panose="020B0609030202020204" pitchFamily="49" charset="0"/>
                <a:cs typeface="Hack" panose="020B0609030202020204" pitchFamily="49" charset="0"/>
              </a:rPr>
              <a:t>(3); </a:t>
            </a:r>
            <a:r>
              <a:rPr lang="es-EC" sz="1800" dirty="0" smtClean="0">
                <a:solidFill>
                  <a:srgbClr val="00B050"/>
                </a:solidFill>
                <a:latin typeface="Hack" panose="020B0609030202020204" pitchFamily="49" charset="0"/>
                <a:ea typeface="Hack" panose="020B0609030202020204" pitchFamily="49" charset="0"/>
                <a:cs typeface="Hack" panose="020B0609030202020204" pitchFamily="49" charset="0"/>
              </a:rPr>
              <a:t>//</a:t>
            </a:r>
            <a:r>
              <a:rPr lang="es-EC" sz="1800" dirty="0" err="1" smtClean="0">
                <a:solidFill>
                  <a:srgbClr val="00B050"/>
                </a:solidFill>
                <a:latin typeface="Hack" panose="020B0609030202020204" pitchFamily="49" charset="0"/>
                <a:ea typeface="Hack" panose="020B0609030202020204" pitchFamily="49" charset="0"/>
                <a:cs typeface="Hack" panose="020B0609030202020204" pitchFamily="49" charset="0"/>
              </a:rPr>
              <a:t>wrapper</a:t>
            </a:r>
            <a:r>
              <a:rPr lang="es-EC" sz="1800" dirty="0" smtClean="0">
                <a:solidFill>
                  <a:srgbClr val="00B050"/>
                </a:solidFill>
                <a:latin typeface="Hack" panose="020B0609030202020204" pitchFamily="49" charset="0"/>
                <a:ea typeface="Hack" panose="020B0609030202020204" pitchFamily="49" charset="0"/>
                <a:cs typeface="Hack" panose="020B0609030202020204" pitchFamily="49" charset="0"/>
              </a:rPr>
              <a:t> </a:t>
            </a:r>
            <a:r>
              <a:rPr lang="es-EC" sz="1800" dirty="0" err="1" smtClean="0">
                <a:solidFill>
                  <a:srgbClr val="00B050"/>
                </a:solidFill>
                <a:latin typeface="Hack" panose="020B0609030202020204" pitchFamily="49" charset="0"/>
                <a:ea typeface="Hack" panose="020B0609030202020204" pitchFamily="49" charset="0"/>
                <a:cs typeface="Hack" panose="020B0609030202020204" pitchFamily="49" charset="0"/>
              </a:rPr>
              <a:t>class</a:t>
            </a:r>
            <a:endParaRPr lang="es-EC" sz="1800" dirty="0" smtClean="0">
              <a:solidFill>
                <a:srgbClr val="00B050"/>
              </a:solidFill>
              <a:latin typeface="Hack" panose="020B0609030202020204" pitchFamily="49" charset="0"/>
              <a:ea typeface="Hack" panose="020B0609030202020204" pitchFamily="49" charset="0"/>
              <a:cs typeface="Hack" panose="020B0609030202020204" pitchFamily="49" charset="0"/>
            </a:endParaRP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Float</a:t>
            </a:r>
            <a:r>
              <a:rPr lang="es-EC" sz="1800" dirty="0" smtClean="0">
                <a:latin typeface="Hack" panose="020B0609030202020204" pitchFamily="49" charset="0"/>
                <a:ea typeface="Hack" panose="020B0609030202020204" pitchFamily="49" charset="0"/>
                <a:cs typeface="Hack" panose="020B0609030202020204" pitchFamily="49" charset="0"/>
              </a:rPr>
              <a:t> sueldo = new </a:t>
            </a:r>
            <a:r>
              <a:rPr lang="es-EC" sz="1800" dirty="0" err="1" smtClean="0">
                <a:latin typeface="Hack" panose="020B0609030202020204" pitchFamily="49" charset="0"/>
                <a:ea typeface="Hack" panose="020B0609030202020204" pitchFamily="49" charset="0"/>
                <a:cs typeface="Hack" panose="020B0609030202020204" pitchFamily="49" charset="0"/>
              </a:rPr>
              <a:t>Float</a:t>
            </a:r>
            <a:r>
              <a:rPr lang="es-EC" sz="1800" dirty="0" smtClean="0">
                <a:latin typeface="Hack" panose="020B0609030202020204" pitchFamily="49" charset="0"/>
                <a:ea typeface="Hack" panose="020B0609030202020204" pitchFamily="49" charset="0"/>
                <a:cs typeface="Hack" panose="020B0609030202020204" pitchFamily="49" charset="0"/>
              </a:rPr>
              <a:t>(1825.54);</a:t>
            </a: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Character</a:t>
            </a:r>
            <a:r>
              <a:rPr lang="es-EC" sz="1800" dirty="0" smtClean="0">
                <a:latin typeface="Hack" panose="020B0609030202020204" pitchFamily="49" charset="0"/>
                <a:ea typeface="Hack" panose="020B0609030202020204" pitchFamily="49" charset="0"/>
                <a:cs typeface="Hack" panose="020B0609030202020204" pitchFamily="49" charset="0"/>
              </a:rPr>
              <a:t> letra = new </a:t>
            </a:r>
            <a:r>
              <a:rPr lang="es-EC" sz="1800" dirty="0" err="1" smtClean="0">
                <a:latin typeface="Hack" panose="020B0609030202020204" pitchFamily="49" charset="0"/>
                <a:ea typeface="Hack" panose="020B0609030202020204" pitchFamily="49" charset="0"/>
                <a:cs typeface="Hack" panose="020B0609030202020204" pitchFamily="49" charset="0"/>
              </a:rPr>
              <a:t>Character</a:t>
            </a:r>
            <a:r>
              <a:rPr lang="es-EC" sz="1800" dirty="0" smtClean="0">
                <a:latin typeface="Hack" panose="020B0609030202020204" pitchFamily="49" charset="0"/>
                <a:ea typeface="Hack" panose="020B0609030202020204" pitchFamily="49" charset="0"/>
                <a:cs typeface="Hack" panose="020B0609030202020204" pitchFamily="49" charset="0"/>
              </a:rPr>
              <a:t>(‘G’);</a:t>
            </a:r>
          </a:p>
          <a:p>
            <a:pPr marL="0" indent="0">
              <a:buNone/>
            </a:pPr>
            <a:r>
              <a:rPr lang="es-EC" sz="1800" dirty="0" err="1" smtClean="0">
                <a:latin typeface="Hack" panose="020B0609030202020204" pitchFamily="49" charset="0"/>
                <a:ea typeface="Hack" panose="020B0609030202020204" pitchFamily="49" charset="0"/>
                <a:cs typeface="Hack" panose="020B0609030202020204" pitchFamily="49" charset="0"/>
              </a:rPr>
              <a:t>Boolean</a:t>
            </a:r>
            <a:r>
              <a:rPr lang="es-EC" sz="1800" dirty="0" smtClean="0">
                <a:latin typeface="Hack" panose="020B0609030202020204" pitchFamily="49" charset="0"/>
                <a:ea typeface="Hack" panose="020B0609030202020204" pitchFamily="49" charset="0"/>
                <a:cs typeface="Hack" panose="020B0609030202020204" pitchFamily="49" charset="0"/>
              </a:rPr>
              <a:t> casado = new </a:t>
            </a:r>
            <a:r>
              <a:rPr lang="es-EC" sz="1800" dirty="0" err="1" smtClean="0">
                <a:latin typeface="Hack" panose="020B0609030202020204" pitchFamily="49" charset="0"/>
                <a:ea typeface="Hack" panose="020B0609030202020204" pitchFamily="49" charset="0"/>
                <a:cs typeface="Hack" panose="020B0609030202020204" pitchFamily="49" charset="0"/>
              </a:rPr>
              <a:t>Boolean</a:t>
            </a:r>
            <a:r>
              <a:rPr lang="es-EC" sz="1800" dirty="0" smtClean="0">
                <a:latin typeface="Hack" panose="020B0609030202020204" pitchFamily="49" charset="0"/>
                <a:ea typeface="Hack" panose="020B0609030202020204" pitchFamily="49" charset="0"/>
                <a:cs typeface="Hack" panose="020B0609030202020204" pitchFamily="49" charset="0"/>
              </a:rPr>
              <a:t>(false);</a:t>
            </a:r>
            <a:endParaRPr lang="es-EC" sz="1800" dirty="0">
              <a:solidFill>
                <a:srgbClr val="00B050"/>
              </a:solidFill>
              <a:latin typeface="Hack" panose="020B0609030202020204" pitchFamily="49" charset="0"/>
              <a:ea typeface="Hack" panose="020B0609030202020204" pitchFamily="49" charset="0"/>
              <a:cs typeface="Hack" panose="020B0609030202020204" pitchFamily="49" charset="0"/>
            </a:endParaRPr>
          </a:p>
        </p:txBody>
      </p:sp>
    </p:spTree>
    <p:extLst>
      <p:ext uri="{BB962C8B-B14F-4D97-AF65-F5344CB8AC3E}">
        <p14:creationId xmlns:p14="http://schemas.microsoft.com/office/powerpoint/2010/main" val="409834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5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
                                            <p:txEl>
                                              <p:pRg st="1" end="1"/>
                                            </p:txEl>
                                          </p:spTgt>
                                        </p:tgtEl>
                                        <p:attrNameLst>
                                          <p:attrName>style.visibility</p:attrName>
                                        </p:attrNameLst>
                                      </p:cBhvr>
                                      <p:to>
                                        <p:strVal val="visible"/>
                                      </p:to>
                                    </p:set>
                                    <p:animEffect transition="in" filter="fade">
                                      <p:cBhvr>
                                        <p:cTn id="12" dur="500"/>
                                        <p:tgtEl>
                                          <p:spTgt spid="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
                                            <p:txEl>
                                              <p:pRg st="2" end="2"/>
                                            </p:txEl>
                                          </p:spTgt>
                                        </p:tgtEl>
                                        <p:attrNameLst>
                                          <p:attrName>style.visibility</p:attrName>
                                        </p:attrNameLst>
                                      </p:cBhvr>
                                      <p:to>
                                        <p:strVal val="visible"/>
                                      </p:to>
                                    </p:set>
                                    <p:animEffect transition="in" filter="fade">
                                      <p:cBhvr>
                                        <p:cTn id="17" dur="500"/>
                                        <p:tgtEl>
                                          <p:spTgt spid="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
                                            <p:txEl>
                                              <p:pRg st="3" end="3"/>
                                            </p:txEl>
                                          </p:spTgt>
                                        </p:tgtEl>
                                        <p:attrNameLst>
                                          <p:attrName>style.visibility</p:attrName>
                                        </p:attrNameLst>
                                      </p:cBhvr>
                                      <p:to>
                                        <p:strVal val="visible"/>
                                      </p:to>
                                    </p:set>
                                    <p:animEffect transition="in" filter="fade">
                                      <p:cBhvr>
                                        <p:cTn id="22" dur="500"/>
                                        <p:tgtEl>
                                          <p:spTgt spid="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
                                            <p:txEl>
                                              <p:pRg st="4" end="4"/>
                                            </p:txEl>
                                          </p:spTgt>
                                        </p:tgtEl>
                                        <p:attrNameLst>
                                          <p:attrName>style.visibility</p:attrName>
                                        </p:attrNameLst>
                                      </p:cBhvr>
                                      <p:to>
                                        <p:strVal val="visible"/>
                                      </p:to>
                                    </p:set>
                                    <p:animEffect transition="in" filter="fade">
                                      <p:cBhvr>
                                        <p:cTn id="27" dur="500"/>
                                        <p:tgtEl>
                                          <p:spTgt spid="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7">
                                            <p:txEl>
                                              <p:pRg st="6" end="6"/>
                                            </p:txEl>
                                          </p:spTgt>
                                        </p:tgtEl>
                                        <p:attrNameLst>
                                          <p:attrName>style.visibility</p:attrName>
                                        </p:attrNameLst>
                                      </p:cBhvr>
                                      <p:to>
                                        <p:strVal val="visible"/>
                                      </p:to>
                                    </p:set>
                                    <p:animEffect transition="in" filter="fade">
                                      <p:cBhvr>
                                        <p:cTn id="32" dur="500"/>
                                        <p:tgtEl>
                                          <p:spTgt spid="2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
                                            <p:txEl>
                                              <p:pRg st="7" end="7"/>
                                            </p:txEl>
                                          </p:spTgt>
                                        </p:tgtEl>
                                        <p:attrNameLst>
                                          <p:attrName>style.visibility</p:attrName>
                                        </p:attrNameLst>
                                      </p:cBhvr>
                                      <p:to>
                                        <p:strVal val="visible"/>
                                      </p:to>
                                    </p:set>
                                    <p:animEffect transition="in" filter="fade">
                                      <p:cBhvr>
                                        <p:cTn id="37" dur="500"/>
                                        <p:tgtEl>
                                          <p:spTgt spid="2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xEl>
                                              <p:pRg st="8" end="8"/>
                                            </p:txEl>
                                          </p:spTgt>
                                        </p:tgtEl>
                                        <p:attrNameLst>
                                          <p:attrName>style.visibility</p:attrName>
                                        </p:attrNameLst>
                                      </p:cBhvr>
                                      <p:to>
                                        <p:strVal val="visible"/>
                                      </p:to>
                                    </p:set>
                                    <p:animEffect transition="in" filter="fade">
                                      <p:cBhvr>
                                        <p:cTn id="42" dur="500"/>
                                        <p:tgtEl>
                                          <p:spTgt spid="2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7">
                                            <p:txEl>
                                              <p:pRg st="9" end="9"/>
                                            </p:txEl>
                                          </p:spTgt>
                                        </p:tgtEl>
                                        <p:attrNameLst>
                                          <p:attrName>style.visibility</p:attrName>
                                        </p:attrNameLst>
                                      </p:cBhvr>
                                      <p:to>
                                        <p:strVal val="visible"/>
                                      </p:to>
                                    </p:set>
                                    <p:animEffect transition="in" filter="fade">
                                      <p:cBhvr>
                                        <p:cTn id="47" dur="500"/>
                                        <p:tgtEl>
                                          <p:spTgt spid="27">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7">
                                            <p:txEl>
                                              <p:pRg st="10" end="10"/>
                                            </p:txEl>
                                          </p:spTgt>
                                        </p:tgtEl>
                                        <p:attrNameLst>
                                          <p:attrName>style.visibility</p:attrName>
                                        </p:attrNameLst>
                                      </p:cBhvr>
                                      <p:to>
                                        <p:strVal val="visible"/>
                                      </p:to>
                                    </p:set>
                                    <p:animEffect transition="in" filter="fade">
                                      <p:cBhvr>
                                        <p:cTn id="52" dur="500"/>
                                        <p:tgtEl>
                                          <p:spTgt spid="27">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8">
                                            <p:txEl>
                                              <p:pRg st="0" end="0"/>
                                            </p:txEl>
                                          </p:spTgt>
                                        </p:tgtEl>
                                        <p:attrNameLst>
                                          <p:attrName>style.visibility</p:attrName>
                                        </p:attrNameLst>
                                      </p:cBhvr>
                                      <p:to>
                                        <p:strVal val="visible"/>
                                      </p:to>
                                    </p:set>
                                    <p:animEffect transition="in" filter="fade">
                                      <p:cBhvr>
                                        <p:cTn id="57" dur="500"/>
                                        <p:tgtEl>
                                          <p:spTgt spid="28">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8">
                                            <p:txEl>
                                              <p:pRg st="5" end="5"/>
                                            </p:txEl>
                                          </p:spTgt>
                                        </p:tgtEl>
                                        <p:attrNameLst>
                                          <p:attrName>style.visibility</p:attrName>
                                        </p:attrNameLst>
                                      </p:cBhvr>
                                      <p:to>
                                        <p:strVal val="visible"/>
                                      </p:to>
                                    </p:set>
                                    <p:animEffect transition="in" filter="fade">
                                      <p:cBhvr>
                                        <p:cTn id="62" dur="500"/>
                                        <p:tgtEl>
                                          <p:spTgt spid="28">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8">
                                            <p:txEl>
                                              <p:pRg st="10" end="10"/>
                                            </p:txEl>
                                          </p:spTgt>
                                        </p:tgtEl>
                                        <p:attrNameLst>
                                          <p:attrName>style.visibility</p:attrName>
                                        </p:attrNameLst>
                                      </p:cBhvr>
                                      <p:to>
                                        <p:strVal val="visible"/>
                                      </p:to>
                                    </p:set>
                                    <p:animEffect transition="in" filter="fade">
                                      <p:cBhvr>
                                        <p:cTn id="67" dur="500"/>
                                        <p:tgtEl>
                                          <p:spTgt spid="28">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8">
                                            <p:txEl>
                                              <p:pRg st="1" end="1"/>
                                            </p:txEl>
                                          </p:spTgt>
                                        </p:tgtEl>
                                        <p:attrNameLst>
                                          <p:attrName>style.visibility</p:attrName>
                                        </p:attrNameLst>
                                      </p:cBhvr>
                                      <p:to>
                                        <p:strVal val="visible"/>
                                      </p:to>
                                    </p:set>
                                    <p:animEffect transition="in" filter="fade">
                                      <p:cBhvr>
                                        <p:cTn id="72" dur="500"/>
                                        <p:tgtEl>
                                          <p:spTgt spid="28">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8">
                                            <p:txEl>
                                              <p:pRg st="6" end="6"/>
                                            </p:txEl>
                                          </p:spTgt>
                                        </p:tgtEl>
                                        <p:attrNameLst>
                                          <p:attrName>style.visibility</p:attrName>
                                        </p:attrNameLst>
                                      </p:cBhvr>
                                      <p:to>
                                        <p:strVal val="visible"/>
                                      </p:to>
                                    </p:set>
                                    <p:animEffect transition="in" filter="fade">
                                      <p:cBhvr>
                                        <p:cTn id="77" dur="500"/>
                                        <p:tgtEl>
                                          <p:spTgt spid="28">
                                            <p:txEl>
                                              <p:pRg st="6" end="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28">
                                            <p:txEl>
                                              <p:pRg st="11" end="11"/>
                                            </p:txEl>
                                          </p:spTgt>
                                        </p:tgtEl>
                                        <p:attrNameLst>
                                          <p:attrName>style.visibility</p:attrName>
                                        </p:attrNameLst>
                                      </p:cBhvr>
                                      <p:to>
                                        <p:strVal val="visible"/>
                                      </p:to>
                                    </p:set>
                                    <p:animEffect transition="in" filter="fade">
                                      <p:cBhvr>
                                        <p:cTn id="82" dur="500"/>
                                        <p:tgtEl>
                                          <p:spTgt spid="28">
                                            <p:txEl>
                                              <p:pRg st="11" end="11"/>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28">
                                            <p:txEl>
                                              <p:pRg st="2" end="2"/>
                                            </p:txEl>
                                          </p:spTgt>
                                        </p:tgtEl>
                                        <p:attrNameLst>
                                          <p:attrName>style.visibility</p:attrName>
                                        </p:attrNameLst>
                                      </p:cBhvr>
                                      <p:to>
                                        <p:strVal val="visible"/>
                                      </p:to>
                                    </p:set>
                                    <p:animEffect transition="in" filter="fade">
                                      <p:cBhvr>
                                        <p:cTn id="87" dur="500"/>
                                        <p:tgtEl>
                                          <p:spTgt spid="28">
                                            <p:txEl>
                                              <p:pRg st="2" end="2"/>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28">
                                            <p:txEl>
                                              <p:pRg st="7" end="7"/>
                                            </p:txEl>
                                          </p:spTgt>
                                        </p:tgtEl>
                                        <p:attrNameLst>
                                          <p:attrName>style.visibility</p:attrName>
                                        </p:attrNameLst>
                                      </p:cBhvr>
                                      <p:to>
                                        <p:strVal val="visible"/>
                                      </p:to>
                                    </p:set>
                                    <p:animEffect transition="in" filter="fade">
                                      <p:cBhvr>
                                        <p:cTn id="92" dur="500"/>
                                        <p:tgtEl>
                                          <p:spTgt spid="28">
                                            <p:txEl>
                                              <p:pRg st="7" end="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28">
                                            <p:txEl>
                                              <p:pRg st="12" end="12"/>
                                            </p:txEl>
                                          </p:spTgt>
                                        </p:tgtEl>
                                        <p:attrNameLst>
                                          <p:attrName>style.visibility</p:attrName>
                                        </p:attrNameLst>
                                      </p:cBhvr>
                                      <p:to>
                                        <p:strVal val="visible"/>
                                      </p:to>
                                    </p:set>
                                    <p:animEffect transition="in" filter="fade">
                                      <p:cBhvr>
                                        <p:cTn id="97" dur="500"/>
                                        <p:tgtEl>
                                          <p:spTgt spid="28">
                                            <p:txEl>
                                              <p:pRg st="12" end="12"/>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28">
                                            <p:txEl>
                                              <p:pRg st="3" end="3"/>
                                            </p:txEl>
                                          </p:spTgt>
                                        </p:tgtEl>
                                        <p:attrNameLst>
                                          <p:attrName>style.visibility</p:attrName>
                                        </p:attrNameLst>
                                      </p:cBhvr>
                                      <p:to>
                                        <p:strVal val="visible"/>
                                      </p:to>
                                    </p:set>
                                    <p:animEffect transition="in" filter="fade">
                                      <p:cBhvr>
                                        <p:cTn id="102" dur="500"/>
                                        <p:tgtEl>
                                          <p:spTgt spid="28">
                                            <p:txEl>
                                              <p:pRg st="3" end="3"/>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28">
                                            <p:txEl>
                                              <p:pRg st="8" end="8"/>
                                            </p:txEl>
                                          </p:spTgt>
                                        </p:tgtEl>
                                        <p:attrNameLst>
                                          <p:attrName>style.visibility</p:attrName>
                                        </p:attrNameLst>
                                      </p:cBhvr>
                                      <p:to>
                                        <p:strVal val="visible"/>
                                      </p:to>
                                    </p:set>
                                    <p:animEffect transition="in" filter="fade">
                                      <p:cBhvr>
                                        <p:cTn id="107" dur="500"/>
                                        <p:tgtEl>
                                          <p:spTgt spid="28">
                                            <p:txEl>
                                              <p:pRg st="8" end="8"/>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28">
                                            <p:txEl>
                                              <p:pRg st="13" end="13"/>
                                            </p:txEl>
                                          </p:spTgt>
                                        </p:tgtEl>
                                        <p:attrNameLst>
                                          <p:attrName>style.visibility</p:attrName>
                                        </p:attrNameLst>
                                      </p:cBhvr>
                                      <p:to>
                                        <p:strVal val="visible"/>
                                      </p:to>
                                    </p:set>
                                    <p:animEffect transition="in" filter="fade">
                                      <p:cBhvr>
                                        <p:cTn id="112" dur="500"/>
                                        <p:tgtEl>
                                          <p:spTgt spid="28">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Operaciones </a:t>
            </a:r>
            <a:r>
              <a:rPr lang="es-EC" dirty="0" smtClean="0">
                <a:latin typeface="Arial" panose="020B0604020202020204" pitchFamily="34" charset="0"/>
                <a:cs typeface="Arial" panose="020B0604020202020204" pitchFamily="34" charset="0"/>
              </a:rPr>
              <a:t>de asignación - Java</a:t>
            </a:r>
            <a:endParaRPr lang="es-EC" dirty="0" smtClean="0">
              <a:latin typeface="Arial" panose="020B0604020202020204" pitchFamily="34" charset="0"/>
              <a:cs typeface="Arial" panose="020B0604020202020204" pitchFamily="34" charset="0"/>
            </a:endParaRPr>
          </a:p>
        </p:txBody>
      </p:sp>
      <p:sp>
        <p:nvSpPr>
          <p:cNvPr id="12293" name="Marcador de número de diapositiva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241A1651-1508-471E-B262-86D8701EBC8B}" type="slidenum">
              <a:rPr lang="es-ES" sz="1200">
                <a:solidFill>
                  <a:srgbClr val="004270"/>
                </a:solidFill>
                <a:latin typeface="Arial" panose="020B0604020202020204" pitchFamily="34" charset="0"/>
              </a:rPr>
              <a:pPr/>
              <a:t>7</a:t>
            </a:fld>
            <a:endParaRPr lang="es-ES" sz="1200">
              <a:solidFill>
                <a:srgbClr val="004270"/>
              </a:solidFill>
              <a:latin typeface="Arial" panose="020B0604020202020204" pitchFamily="34" charset="0"/>
            </a:endParaRPr>
          </a:p>
        </p:txBody>
      </p:sp>
      <p:sp>
        <p:nvSpPr>
          <p:cNvPr id="12294" name="CuadroTexto 8"/>
          <p:cNvSpPr txBox="1">
            <a:spLocks noChangeArrowheads="1"/>
          </p:cNvSpPr>
          <p:nvPr/>
        </p:nvSpPr>
        <p:spPr bwMode="auto">
          <a:xfrm>
            <a:off x="9017000" y="7043738"/>
            <a:ext cx="185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5" name="CuadroTexto 9"/>
          <p:cNvSpPr txBox="1">
            <a:spLocks noChangeArrowheads="1"/>
          </p:cNvSpPr>
          <p:nvPr/>
        </p:nvSpPr>
        <p:spPr bwMode="auto">
          <a:xfrm>
            <a:off x="9675813" y="6846888"/>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12296" name="CuadroTexto 12"/>
          <p:cNvSpPr txBox="1">
            <a:spLocks noChangeArrowheads="1"/>
          </p:cNvSpPr>
          <p:nvPr/>
        </p:nvSpPr>
        <p:spPr bwMode="auto">
          <a:xfrm>
            <a:off x="7181850" y="6997700"/>
            <a:ext cx="184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endParaRPr lang="es-EC"/>
          </a:p>
        </p:txBody>
      </p:sp>
      <p:sp>
        <p:nvSpPr>
          <p:cNvPr id="4" name="AutoShape 2" descr="Resultado de imagen para computadora"/>
          <p:cNvSpPr>
            <a:spLocks noChangeAspect="1" noChangeArrowheads="1"/>
          </p:cNvSpPr>
          <p:nvPr/>
        </p:nvSpPr>
        <p:spPr bwMode="auto">
          <a:xfrm>
            <a:off x="155575" y="-144463"/>
            <a:ext cx="3028504" cy="30285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sp>
        <p:nvSpPr>
          <p:cNvPr id="3" name="Rectángulo 2"/>
          <p:cNvSpPr/>
          <p:nvPr/>
        </p:nvSpPr>
        <p:spPr>
          <a:xfrm>
            <a:off x="378074" y="1554079"/>
            <a:ext cx="1512168" cy="499154"/>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solidFill>
                  <a:srgbClr val="993300"/>
                </a:solidFill>
              </a:rPr>
              <a:t>Lógico</a:t>
            </a:r>
            <a:endParaRPr lang="es-EC" dirty="0">
              <a:solidFill>
                <a:srgbClr val="993300"/>
              </a:solidFill>
            </a:endParaRPr>
          </a:p>
        </p:txBody>
      </p:sp>
      <p:sp>
        <p:nvSpPr>
          <p:cNvPr id="12" name="Rectángulo 11"/>
          <p:cNvSpPr/>
          <p:nvPr/>
        </p:nvSpPr>
        <p:spPr>
          <a:xfrm>
            <a:off x="1934143" y="1554079"/>
            <a:ext cx="1393952" cy="499154"/>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err="1" smtClean="0"/>
              <a:t>b</a:t>
            </a:r>
            <a:r>
              <a:rPr lang="es-EC" dirty="0" err="1"/>
              <a:t>o</a:t>
            </a:r>
            <a:r>
              <a:rPr lang="es-EC" dirty="0" err="1" smtClean="0"/>
              <a:t>olean</a:t>
            </a:r>
            <a:endParaRPr lang="es-EC" dirty="0"/>
          </a:p>
        </p:txBody>
      </p:sp>
      <p:sp>
        <p:nvSpPr>
          <p:cNvPr id="13" name="Rectángulo 12"/>
          <p:cNvSpPr/>
          <p:nvPr/>
        </p:nvSpPr>
        <p:spPr>
          <a:xfrm>
            <a:off x="3372675" y="1554079"/>
            <a:ext cx="1582966" cy="499154"/>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err="1" smtClean="0"/>
              <a:t>Boolean</a:t>
            </a:r>
            <a:endParaRPr lang="es-EC" dirty="0"/>
          </a:p>
        </p:txBody>
      </p:sp>
      <p:sp>
        <p:nvSpPr>
          <p:cNvPr id="14" name="Rectángulo 13"/>
          <p:cNvSpPr/>
          <p:nvPr/>
        </p:nvSpPr>
        <p:spPr>
          <a:xfrm>
            <a:off x="5012665" y="1554079"/>
            <a:ext cx="1843822" cy="499154"/>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solidFill>
                  <a:srgbClr val="FF9933"/>
                </a:solidFill>
              </a:rPr>
              <a:t>1 bit</a:t>
            </a:r>
            <a:endParaRPr lang="es-EC" dirty="0">
              <a:solidFill>
                <a:srgbClr val="FF9933"/>
              </a:solidFill>
            </a:endParaRPr>
          </a:p>
        </p:txBody>
      </p:sp>
      <p:sp>
        <p:nvSpPr>
          <p:cNvPr id="15" name="Rectángulo 14"/>
          <p:cNvSpPr/>
          <p:nvPr/>
        </p:nvSpPr>
        <p:spPr>
          <a:xfrm>
            <a:off x="378074" y="2091875"/>
            <a:ext cx="1512168" cy="1169818"/>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smtClean="0">
                <a:solidFill>
                  <a:srgbClr val="993300"/>
                </a:solidFill>
              </a:rPr>
              <a:t>Literales</a:t>
            </a:r>
            <a:endParaRPr lang="es-EC" sz="2400" dirty="0">
              <a:solidFill>
                <a:srgbClr val="993300"/>
              </a:solidFill>
            </a:endParaRPr>
          </a:p>
        </p:txBody>
      </p:sp>
      <p:sp>
        <p:nvSpPr>
          <p:cNvPr id="16" name="Rectángulo 15"/>
          <p:cNvSpPr/>
          <p:nvPr/>
        </p:nvSpPr>
        <p:spPr>
          <a:xfrm>
            <a:off x="1934143" y="2091875"/>
            <a:ext cx="1393952" cy="560388"/>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err="1" smtClean="0"/>
              <a:t>char</a:t>
            </a:r>
            <a:endParaRPr lang="es-EC" dirty="0"/>
          </a:p>
        </p:txBody>
      </p:sp>
      <p:sp>
        <p:nvSpPr>
          <p:cNvPr id="17" name="Rectángulo 16"/>
          <p:cNvSpPr/>
          <p:nvPr/>
        </p:nvSpPr>
        <p:spPr>
          <a:xfrm>
            <a:off x="3372675" y="2091875"/>
            <a:ext cx="1582966" cy="560388"/>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b</a:t>
            </a:r>
            <a:endParaRPr lang="es-EC" sz="2800" dirty="0"/>
          </a:p>
        </p:txBody>
      </p:sp>
      <p:sp>
        <p:nvSpPr>
          <p:cNvPr id="18" name="Rectángulo 17"/>
          <p:cNvSpPr/>
          <p:nvPr/>
        </p:nvSpPr>
        <p:spPr>
          <a:xfrm>
            <a:off x="5012665" y="2091875"/>
            <a:ext cx="184382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19" name="Rectángulo 18"/>
          <p:cNvSpPr/>
          <p:nvPr/>
        </p:nvSpPr>
        <p:spPr>
          <a:xfrm>
            <a:off x="378074" y="3323771"/>
            <a:ext cx="1512168" cy="1762873"/>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smtClean="0">
                <a:solidFill>
                  <a:srgbClr val="993300"/>
                </a:solidFill>
              </a:rPr>
              <a:t>Enteros</a:t>
            </a:r>
            <a:endParaRPr lang="es-EC" sz="2400" dirty="0">
              <a:solidFill>
                <a:srgbClr val="993300"/>
              </a:solidFill>
            </a:endParaRPr>
          </a:p>
        </p:txBody>
      </p:sp>
      <p:sp>
        <p:nvSpPr>
          <p:cNvPr id="20" name="Rectángulo 19"/>
          <p:cNvSpPr/>
          <p:nvPr/>
        </p:nvSpPr>
        <p:spPr>
          <a:xfrm>
            <a:off x="1934143" y="2701305"/>
            <a:ext cx="1393952" cy="560388"/>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a:t>
            </a:r>
            <a:endParaRPr lang="es-EC" dirty="0"/>
          </a:p>
        </p:txBody>
      </p:sp>
      <p:sp>
        <p:nvSpPr>
          <p:cNvPr id="21" name="Rectángulo 20"/>
          <p:cNvSpPr/>
          <p:nvPr/>
        </p:nvSpPr>
        <p:spPr>
          <a:xfrm>
            <a:off x="3372675" y="2701305"/>
            <a:ext cx="1582966" cy="560388"/>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b</a:t>
            </a:r>
            <a:endParaRPr lang="es-EC" sz="2800" dirty="0"/>
          </a:p>
        </p:txBody>
      </p:sp>
      <p:sp>
        <p:nvSpPr>
          <p:cNvPr id="22" name="Rectángulo 21"/>
          <p:cNvSpPr/>
          <p:nvPr/>
        </p:nvSpPr>
        <p:spPr>
          <a:xfrm>
            <a:off x="5012665" y="2701305"/>
            <a:ext cx="184382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23" name="Rectángulo 22"/>
          <p:cNvSpPr/>
          <p:nvPr/>
        </p:nvSpPr>
        <p:spPr>
          <a:xfrm>
            <a:off x="378074" y="5130833"/>
            <a:ext cx="1512168" cy="1178557"/>
          </a:xfrm>
          <a:prstGeom prst="rect">
            <a:avLst/>
          </a:prstGeom>
          <a:solidFill>
            <a:srgbClr val="FF9933"/>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400" dirty="0" smtClean="0">
                <a:solidFill>
                  <a:srgbClr val="993300"/>
                </a:solidFill>
              </a:rPr>
              <a:t>Reales</a:t>
            </a:r>
            <a:endParaRPr lang="es-EC" sz="2400" dirty="0">
              <a:solidFill>
                <a:srgbClr val="993300"/>
              </a:solidFill>
            </a:endParaRPr>
          </a:p>
        </p:txBody>
      </p:sp>
      <p:sp>
        <p:nvSpPr>
          <p:cNvPr id="24" name="Rectángulo 23"/>
          <p:cNvSpPr/>
          <p:nvPr/>
        </p:nvSpPr>
        <p:spPr>
          <a:xfrm>
            <a:off x="1934143" y="3306259"/>
            <a:ext cx="1393952" cy="560388"/>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byte</a:t>
            </a:r>
            <a:endParaRPr lang="es-EC" dirty="0"/>
          </a:p>
        </p:txBody>
      </p:sp>
      <p:sp>
        <p:nvSpPr>
          <p:cNvPr id="25" name="Rectángulo 24"/>
          <p:cNvSpPr/>
          <p:nvPr/>
        </p:nvSpPr>
        <p:spPr>
          <a:xfrm>
            <a:off x="3372675" y="3306259"/>
            <a:ext cx="1582966" cy="560388"/>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b</a:t>
            </a:r>
            <a:endParaRPr lang="es-EC" sz="2800" dirty="0"/>
          </a:p>
        </p:txBody>
      </p:sp>
      <p:sp>
        <p:nvSpPr>
          <p:cNvPr id="26" name="Rectángulo 25"/>
          <p:cNvSpPr/>
          <p:nvPr/>
        </p:nvSpPr>
        <p:spPr>
          <a:xfrm>
            <a:off x="5012665" y="3306259"/>
            <a:ext cx="184382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28" name="Rectángulo 27"/>
          <p:cNvSpPr/>
          <p:nvPr/>
        </p:nvSpPr>
        <p:spPr>
          <a:xfrm>
            <a:off x="1934143" y="5120009"/>
            <a:ext cx="1393952" cy="560388"/>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err="1" smtClean="0"/>
              <a:t>float</a:t>
            </a:r>
            <a:endParaRPr lang="es-EC" dirty="0"/>
          </a:p>
        </p:txBody>
      </p:sp>
      <p:sp>
        <p:nvSpPr>
          <p:cNvPr id="29" name="Rectángulo 28"/>
          <p:cNvSpPr/>
          <p:nvPr/>
        </p:nvSpPr>
        <p:spPr>
          <a:xfrm>
            <a:off x="3372675" y="5120009"/>
            <a:ext cx="1582966" cy="560388"/>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2</a:t>
            </a:r>
            <a:endParaRPr lang="es-EC" sz="2800" dirty="0"/>
          </a:p>
        </p:txBody>
      </p:sp>
      <p:sp>
        <p:nvSpPr>
          <p:cNvPr id="30" name="Rectángulo 29"/>
          <p:cNvSpPr/>
          <p:nvPr/>
        </p:nvSpPr>
        <p:spPr>
          <a:xfrm>
            <a:off x="5012665" y="5120009"/>
            <a:ext cx="184382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31" name="Rectángulo 30"/>
          <p:cNvSpPr/>
          <p:nvPr/>
        </p:nvSpPr>
        <p:spPr>
          <a:xfrm>
            <a:off x="6918691" y="1554079"/>
            <a:ext cx="2602092" cy="499154"/>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solidFill>
                  <a:srgbClr val="FF9933"/>
                </a:solidFill>
              </a:rPr>
              <a:t>true</a:t>
            </a:r>
            <a:endParaRPr lang="es-EC" dirty="0">
              <a:solidFill>
                <a:srgbClr val="FF9933"/>
              </a:solidFill>
            </a:endParaRPr>
          </a:p>
        </p:txBody>
      </p:sp>
      <p:sp>
        <p:nvSpPr>
          <p:cNvPr id="32" name="Rectángulo 31"/>
          <p:cNvSpPr/>
          <p:nvPr/>
        </p:nvSpPr>
        <p:spPr>
          <a:xfrm>
            <a:off x="6918691" y="2091875"/>
            <a:ext cx="260209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33" name="Rectángulo 32"/>
          <p:cNvSpPr/>
          <p:nvPr/>
        </p:nvSpPr>
        <p:spPr>
          <a:xfrm>
            <a:off x="6918691" y="2701305"/>
            <a:ext cx="260209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34" name="Rectángulo 33"/>
          <p:cNvSpPr/>
          <p:nvPr/>
        </p:nvSpPr>
        <p:spPr>
          <a:xfrm>
            <a:off x="6918691" y="3306259"/>
            <a:ext cx="260209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35" name="Rectángulo 34"/>
          <p:cNvSpPr/>
          <p:nvPr/>
        </p:nvSpPr>
        <p:spPr>
          <a:xfrm>
            <a:off x="6918691" y="5120009"/>
            <a:ext cx="260209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36" name="Rectángulo 35"/>
          <p:cNvSpPr/>
          <p:nvPr/>
        </p:nvSpPr>
        <p:spPr>
          <a:xfrm>
            <a:off x="1934143" y="3908864"/>
            <a:ext cx="1393952" cy="560388"/>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smtClean="0"/>
              <a:t>short</a:t>
            </a:r>
            <a:endParaRPr lang="es-EC" dirty="0"/>
          </a:p>
        </p:txBody>
      </p:sp>
      <p:sp>
        <p:nvSpPr>
          <p:cNvPr id="37" name="Rectángulo 36"/>
          <p:cNvSpPr/>
          <p:nvPr/>
        </p:nvSpPr>
        <p:spPr>
          <a:xfrm>
            <a:off x="3372675" y="3908864"/>
            <a:ext cx="1582966" cy="560388"/>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2</a:t>
            </a:r>
            <a:endParaRPr lang="es-EC" sz="2800" dirty="0"/>
          </a:p>
        </p:txBody>
      </p:sp>
      <p:sp>
        <p:nvSpPr>
          <p:cNvPr id="38" name="Rectángulo 37"/>
          <p:cNvSpPr/>
          <p:nvPr/>
        </p:nvSpPr>
        <p:spPr>
          <a:xfrm>
            <a:off x="5012665" y="3908864"/>
            <a:ext cx="184382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39" name="Rectángulo 38"/>
          <p:cNvSpPr/>
          <p:nvPr/>
        </p:nvSpPr>
        <p:spPr>
          <a:xfrm>
            <a:off x="6918691" y="3908864"/>
            <a:ext cx="260209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40" name="Rectángulo 39"/>
          <p:cNvSpPr/>
          <p:nvPr/>
        </p:nvSpPr>
        <p:spPr>
          <a:xfrm>
            <a:off x="1934143" y="4526257"/>
            <a:ext cx="1393952" cy="560388"/>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err="1" smtClean="0"/>
              <a:t>int</a:t>
            </a:r>
            <a:endParaRPr lang="es-EC" dirty="0"/>
          </a:p>
        </p:txBody>
      </p:sp>
      <p:sp>
        <p:nvSpPr>
          <p:cNvPr id="41" name="Rectángulo 40"/>
          <p:cNvSpPr/>
          <p:nvPr/>
        </p:nvSpPr>
        <p:spPr>
          <a:xfrm>
            <a:off x="3372675" y="4526257"/>
            <a:ext cx="1582966" cy="560388"/>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2</a:t>
            </a:r>
            <a:endParaRPr lang="es-EC" sz="2800" dirty="0"/>
          </a:p>
        </p:txBody>
      </p:sp>
      <p:sp>
        <p:nvSpPr>
          <p:cNvPr id="42" name="Rectángulo 41"/>
          <p:cNvSpPr/>
          <p:nvPr/>
        </p:nvSpPr>
        <p:spPr>
          <a:xfrm>
            <a:off x="5012665" y="4526257"/>
            <a:ext cx="184382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43" name="Rectángulo 42"/>
          <p:cNvSpPr/>
          <p:nvPr/>
        </p:nvSpPr>
        <p:spPr>
          <a:xfrm>
            <a:off x="6918691" y="4526257"/>
            <a:ext cx="260209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48" name="Rectángulo 47"/>
          <p:cNvSpPr/>
          <p:nvPr/>
        </p:nvSpPr>
        <p:spPr>
          <a:xfrm>
            <a:off x="1934143" y="5749003"/>
            <a:ext cx="1393952" cy="560388"/>
          </a:xfrm>
          <a:prstGeom prst="rect">
            <a:avLst/>
          </a:prstGeom>
          <a:solidFill>
            <a:srgbClr val="CC66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dirty="0" err="1" smtClean="0"/>
              <a:t>double</a:t>
            </a:r>
            <a:endParaRPr lang="es-EC" dirty="0"/>
          </a:p>
        </p:txBody>
      </p:sp>
      <p:sp>
        <p:nvSpPr>
          <p:cNvPr id="49" name="Rectángulo 48"/>
          <p:cNvSpPr/>
          <p:nvPr/>
        </p:nvSpPr>
        <p:spPr>
          <a:xfrm>
            <a:off x="3372675" y="5749003"/>
            <a:ext cx="1582966" cy="560388"/>
          </a:xfrm>
          <a:prstGeom prst="rect">
            <a:avLst/>
          </a:prstGeom>
          <a:solidFill>
            <a:srgbClr val="993300"/>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t>a</a:t>
            </a:r>
            <a:r>
              <a:rPr lang="es-EC" sz="2800" dirty="0" smtClean="0"/>
              <a:t> </a:t>
            </a:r>
            <a:r>
              <a:rPr lang="es-EC" sz="2800" dirty="0" smtClean="0">
                <a:solidFill>
                  <a:srgbClr val="FFFF00"/>
                </a:solidFill>
              </a:rPr>
              <a:t>%=</a:t>
            </a:r>
            <a:r>
              <a:rPr lang="es-EC" sz="2800" dirty="0" smtClean="0"/>
              <a:t> 2</a:t>
            </a:r>
            <a:endParaRPr lang="es-EC" sz="2800" dirty="0"/>
          </a:p>
        </p:txBody>
      </p:sp>
      <p:sp>
        <p:nvSpPr>
          <p:cNvPr id="50" name="Rectángulo 49"/>
          <p:cNvSpPr/>
          <p:nvPr/>
        </p:nvSpPr>
        <p:spPr>
          <a:xfrm>
            <a:off x="5012665" y="5749003"/>
            <a:ext cx="184382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
        <p:nvSpPr>
          <p:cNvPr id="51" name="Rectángulo 50"/>
          <p:cNvSpPr/>
          <p:nvPr/>
        </p:nvSpPr>
        <p:spPr>
          <a:xfrm>
            <a:off x="6918691" y="5749003"/>
            <a:ext cx="2602092" cy="560388"/>
          </a:xfrm>
          <a:prstGeom prst="rect">
            <a:avLst/>
          </a:prstGeom>
          <a:solidFill>
            <a:schemeClr val="accent6">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es-EC" sz="2800" dirty="0">
                <a:solidFill>
                  <a:srgbClr val="FF9933"/>
                </a:solidFill>
              </a:rPr>
              <a:t>a </a:t>
            </a:r>
            <a:r>
              <a:rPr lang="es-EC" sz="2800" dirty="0">
                <a:solidFill>
                  <a:schemeClr val="bg1"/>
                </a:solidFill>
              </a:rPr>
              <a:t>=</a:t>
            </a:r>
            <a:r>
              <a:rPr lang="es-EC" sz="2800" dirty="0">
                <a:solidFill>
                  <a:srgbClr val="FF9933"/>
                </a:solidFill>
              </a:rPr>
              <a:t> a </a:t>
            </a:r>
            <a:r>
              <a:rPr lang="es-EC" sz="2800" dirty="0" smtClean="0">
                <a:solidFill>
                  <a:schemeClr val="bg1"/>
                </a:solidFill>
              </a:rPr>
              <a:t>%</a:t>
            </a:r>
            <a:r>
              <a:rPr lang="es-EC" sz="2800" dirty="0" smtClean="0">
                <a:solidFill>
                  <a:srgbClr val="FF9933"/>
                </a:solidFill>
              </a:rPr>
              <a:t> </a:t>
            </a:r>
            <a:r>
              <a:rPr lang="es-EC" sz="2800" dirty="0">
                <a:solidFill>
                  <a:srgbClr val="FF9933"/>
                </a:solidFill>
              </a:rPr>
              <a:t>b</a:t>
            </a:r>
            <a:endParaRPr lang="es-EC" sz="2800" dirty="0">
              <a:solidFill>
                <a:srgbClr val="FF9933"/>
              </a:solidFill>
            </a:endParaRPr>
          </a:p>
        </p:txBody>
      </p:sp>
    </p:spTree>
    <p:extLst>
      <p:ext uri="{BB962C8B-B14F-4D97-AF65-F5344CB8AC3E}">
        <p14:creationId xmlns:p14="http://schemas.microsoft.com/office/powerpoint/2010/main" val="12529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fade">
                                      <p:cBhvr>
                                        <p:cTn id="87" dur="500"/>
                                        <p:tgtEl>
                                          <p:spTgt spid="28"/>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fade">
                                      <p:cBhvr>
                                        <p:cTn id="92" dur="500"/>
                                        <p:tgtEl>
                                          <p:spTgt spid="29"/>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0"/>
                                        </p:tgtEl>
                                        <p:attrNameLst>
                                          <p:attrName>style.visibility</p:attrName>
                                        </p:attrNameLst>
                                      </p:cBhvr>
                                      <p:to>
                                        <p:strVal val="visible"/>
                                      </p:to>
                                    </p:set>
                                    <p:animEffect transition="in" filter="fade">
                                      <p:cBhvr>
                                        <p:cTn id="97" dur="500"/>
                                        <p:tgtEl>
                                          <p:spTgt spid="30"/>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1"/>
                                        </p:tgtEl>
                                        <p:attrNameLst>
                                          <p:attrName>style.visibility</p:attrName>
                                        </p:attrNameLst>
                                      </p:cBhvr>
                                      <p:to>
                                        <p:strVal val="visible"/>
                                      </p:to>
                                    </p:set>
                                    <p:animEffect transition="in" filter="fade">
                                      <p:cBhvr>
                                        <p:cTn id="102" dur="500"/>
                                        <p:tgtEl>
                                          <p:spTgt spid="31"/>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2"/>
                                        </p:tgtEl>
                                        <p:attrNameLst>
                                          <p:attrName>style.visibility</p:attrName>
                                        </p:attrNameLst>
                                      </p:cBhvr>
                                      <p:to>
                                        <p:strVal val="visible"/>
                                      </p:to>
                                    </p:set>
                                    <p:animEffect transition="in" filter="fade">
                                      <p:cBhvr>
                                        <p:cTn id="107" dur="500"/>
                                        <p:tgtEl>
                                          <p:spTgt spid="32"/>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33"/>
                                        </p:tgtEl>
                                        <p:attrNameLst>
                                          <p:attrName>style.visibility</p:attrName>
                                        </p:attrNameLst>
                                      </p:cBhvr>
                                      <p:to>
                                        <p:strVal val="visible"/>
                                      </p:to>
                                    </p:set>
                                    <p:animEffect transition="in" filter="fade">
                                      <p:cBhvr>
                                        <p:cTn id="112" dur="500"/>
                                        <p:tgtEl>
                                          <p:spTgt spid="33"/>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34"/>
                                        </p:tgtEl>
                                        <p:attrNameLst>
                                          <p:attrName>style.visibility</p:attrName>
                                        </p:attrNameLst>
                                      </p:cBhvr>
                                      <p:to>
                                        <p:strVal val="visible"/>
                                      </p:to>
                                    </p:set>
                                    <p:animEffect transition="in" filter="fade">
                                      <p:cBhvr>
                                        <p:cTn id="117" dur="500"/>
                                        <p:tgtEl>
                                          <p:spTgt spid="34"/>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35"/>
                                        </p:tgtEl>
                                        <p:attrNameLst>
                                          <p:attrName>style.visibility</p:attrName>
                                        </p:attrNameLst>
                                      </p:cBhvr>
                                      <p:to>
                                        <p:strVal val="visible"/>
                                      </p:to>
                                    </p:set>
                                    <p:animEffect transition="in" filter="fade">
                                      <p:cBhvr>
                                        <p:cTn id="122" dur="500"/>
                                        <p:tgtEl>
                                          <p:spTgt spid="35"/>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36"/>
                                        </p:tgtEl>
                                        <p:attrNameLst>
                                          <p:attrName>style.visibility</p:attrName>
                                        </p:attrNameLst>
                                      </p:cBhvr>
                                      <p:to>
                                        <p:strVal val="visible"/>
                                      </p:to>
                                    </p:set>
                                    <p:animEffect transition="in" filter="fade">
                                      <p:cBhvr>
                                        <p:cTn id="127" dur="500"/>
                                        <p:tgtEl>
                                          <p:spTgt spid="36"/>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37"/>
                                        </p:tgtEl>
                                        <p:attrNameLst>
                                          <p:attrName>style.visibility</p:attrName>
                                        </p:attrNameLst>
                                      </p:cBhvr>
                                      <p:to>
                                        <p:strVal val="visible"/>
                                      </p:to>
                                    </p:set>
                                    <p:animEffect transition="in" filter="fade">
                                      <p:cBhvr>
                                        <p:cTn id="132" dur="500"/>
                                        <p:tgtEl>
                                          <p:spTgt spid="37"/>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38"/>
                                        </p:tgtEl>
                                        <p:attrNameLst>
                                          <p:attrName>style.visibility</p:attrName>
                                        </p:attrNameLst>
                                      </p:cBhvr>
                                      <p:to>
                                        <p:strVal val="visible"/>
                                      </p:to>
                                    </p:set>
                                    <p:animEffect transition="in" filter="fade">
                                      <p:cBhvr>
                                        <p:cTn id="137" dur="500"/>
                                        <p:tgtEl>
                                          <p:spTgt spid="38"/>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39"/>
                                        </p:tgtEl>
                                        <p:attrNameLst>
                                          <p:attrName>style.visibility</p:attrName>
                                        </p:attrNameLst>
                                      </p:cBhvr>
                                      <p:to>
                                        <p:strVal val="visible"/>
                                      </p:to>
                                    </p:set>
                                    <p:animEffect transition="in" filter="fade">
                                      <p:cBhvr>
                                        <p:cTn id="142" dur="500"/>
                                        <p:tgtEl>
                                          <p:spTgt spid="39"/>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40"/>
                                        </p:tgtEl>
                                        <p:attrNameLst>
                                          <p:attrName>style.visibility</p:attrName>
                                        </p:attrNameLst>
                                      </p:cBhvr>
                                      <p:to>
                                        <p:strVal val="visible"/>
                                      </p:to>
                                    </p:set>
                                    <p:animEffect transition="in" filter="fade">
                                      <p:cBhvr>
                                        <p:cTn id="147" dur="500"/>
                                        <p:tgtEl>
                                          <p:spTgt spid="40"/>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41"/>
                                        </p:tgtEl>
                                        <p:attrNameLst>
                                          <p:attrName>style.visibility</p:attrName>
                                        </p:attrNameLst>
                                      </p:cBhvr>
                                      <p:to>
                                        <p:strVal val="visible"/>
                                      </p:to>
                                    </p:set>
                                    <p:animEffect transition="in" filter="fade">
                                      <p:cBhvr>
                                        <p:cTn id="152" dur="500"/>
                                        <p:tgtEl>
                                          <p:spTgt spid="41"/>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42"/>
                                        </p:tgtEl>
                                        <p:attrNameLst>
                                          <p:attrName>style.visibility</p:attrName>
                                        </p:attrNameLst>
                                      </p:cBhvr>
                                      <p:to>
                                        <p:strVal val="visible"/>
                                      </p:to>
                                    </p:set>
                                    <p:animEffect transition="in" filter="fade">
                                      <p:cBhvr>
                                        <p:cTn id="157" dur="500"/>
                                        <p:tgtEl>
                                          <p:spTgt spid="42"/>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43"/>
                                        </p:tgtEl>
                                        <p:attrNameLst>
                                          <p:attrName>style.visibility</p:attrName>
                                        </p:attrNameLst>
                                      </p:cBhvr>
                                      <p:to>
                                        <p:strVal val="visible"/>
                                      </p:to>
                                    </p:set>
                                    <p:animEffect transition="in" filter="fade">
                                      <p:cBhvr>
                                        <p:cTn id="162" dur="500"/>
                                        <p:tgtEl>
                                          <p:spTgt spid="43"/>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48"/>
                                        </p:tgtEl>
                                        <p:attrNameLst>
                                          <p:attrName>style.visibility</p:attrName>
                                        </p:attrNameLst>
                                      </p:cBhvr>
                                      <p:to>
                                        <p:strVal val="visible"/>
                                      </p:to>
                                    </p:set>
                                    <p:animEffect transition="in" filter="fade">
                                      <p:cBhvr>
                                        <p:cTn id="167" dur="500"/>
                                        <p:tgtEl>
                                          <p:spTgt spid="48"/>
                                        </p:tgtEl>
                                      </p:cBhvr>
                                    </p:animEffect>
                                  </p:childTnLst>
                                </p:cTn>
                              </p:par>
                            </p:childTnLst>
                          </p:cTn>
                        </p:par>
                      </p:childTnLst>
                    </p:cTn>
                  </p:par>
                  <p:par>
                    <p:cTn id="168" fill="hold">
                      <p:stCondLst>
                        <p:cond delay="indefinite"/>
                      </p:stCondLst>
                      <p:childTnLst>
                        <p:par>
                          <p:cTn id="169" fill="hold">
                            <p:stCondLst>
                              <p:cond delay="0"/>
                            </p:stCondLst>
                            <p:childTnLst>
                              <p:par>
                                <p:cTn id="170" presetID="10" presetClass="entr" presetSubtype="0" fill="hold" grpId="0" nodeType="clickEffect">
                                  <p:stCondLst>
                                    <p:cond delay="0"/>
                                  </p:stCondLst>
                                  <p:childTnLst>
                                    <p:set>
                                      <p:cBhvr>
                                        <p:cTn id="171" dur="1" fill="hold">
                                          <p:stCondLst>
                                            <p:cond delay="0"/>
                                          </p:stCondLst>
                                        </p:cTn>
                                        <p:tgtEl>
                                          <p:spTgt spid="49"/>
                                        </p:tgtEl>
                                        <p:attrNameLst>
                                          <p:attrName>style.visibility</p:attrName>
                                        </p:attrNameLst>
                                      </p:cBhvr>
                                      <p:to>
                                        <p:strVal val="visible"/>
                                      </p:to>
                                    </p:set>
                                    <p:animEffect transition="in" filter="fade">
                                      <p:cBhvr>
                                        <p:cTn id="172" dur="500"/>
                                        <p:tgtEl>
                                          <p:spTgt spid="49"/>
                                        </p:tgtEl>
                                      </p:cBhvr>
                                    </p:animEffect>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50"/>
                                        </p:tgtEl>
                                        <p:attrNameLst>
                                          <p:attrName>style.visibility</p:attrName>
                                        </p:attrNameLst>
                                      </p:cBhvr>
                                      <p:to>
                                        <p:strVal val="visible"/>
                                      </p:to>
                                    </p:set>
                                    <p:animEffect transition="in" filter="fade">
                                      <p:cBhvr>
                                        <p:cTn id="177" dur="500"/>
                                        <p:tgtEl>
                                          <p:spTgt spid="50"/>
                                        </p:tgtEl>
                                      </p:cBhvr>
                                    </p:animEffect>
                                  </p:childTnLst>
                                </p:cTn>
                              </p:par>
                            </p:childTnLst>
                          </p:cTn>
                        </p:par>
                      </p:childTnLst>
                    </p:cTn>
                  </p:par>
                  <p:par>
                    <p:cTn id="178" fill="hold">
                      <p:stCondLst>
                        <p:cond delay="indefinite"/>
                      </p:stCondLst>
                      <p:childTnLst>
                        <p:par>
                          <p:cTn id="179" fill="hold">
                            <p:stCondLst>
                              <p:cond delay="0"/>
                            </p:stCondLst>
                            <p:childTnLst>
                              <p:par>
                                <p:cTn id="180" presetID="10" presetClass="entr" presetSubtype="0" fill="hold" grpId="0" nodeType="clickEffect">
                                  <p:stCondLst>
                                    <p:cond delay="0"/>
                                  </p:stCondLst>
                                  <p:childTnLst>
                                    <p:set>
                                      <p:cBhvr>
                                        <p:cTn id="181" dur="1" fill="hold">
                                          <p:stCondLst>
                                            <p:cond delay="0"/>
                                          </p:stCondLst>
                                        </p:cTn>
                                        <p:tgtEl>
                                          <p:spTgt spid="51"/>
                                        </p:tgtEl>
                                        <p:attrNameLst>
                                          <p:attrName>style.visibility</p:attrName>
                                        </p:attrNameLst>
                                      </p:cBhvr>
                                      <p:to>
                                        <p:strVal val="visible"/>
                                      </p:to>
                                    </p:set>
                                    <p:animEffect transition="in" filter="fade">
                                      <p:cBhvr>
                                        <p:cTn id="182"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8" grpId="0" animBg="1"/>
      <p:bldP spid="49" grpId="0" animBg="1"/>
      <p:bldP spid="50" grpId="0" animBg="1"/>
      <p:bldP spid="5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2392363" y="360363"/>
            <a:ext cx="7935912" cy="719137"/>
          </a:xfrm>
        </p:spPr>
        <p:txBody>
          <a:bodyPr/>
          <a:lstStyle/>
          <a:p>
            <a:r>
              <a:rPr lang="es-EC" dirty="0" smtClean="0">
                <a:latin typeface="Arial" panose="020B0604020202020204" pitchFamily="34" charset="0"/>
                <a:cs typeface="Arial" panose="020B0604020202020204" pitchFamily="34" charset="0"/>
              </a:rPr>
              <a:t>Lectura de datos</a:t>
            </a:r>
          </a:p>
        </p:txBody>
      </p:sp>
      <p:sp>
        <p:nvSpPr>
          <p:cNvPr id="10" name="Marcador de contenido 13"/>
          <p:cNvSpPr>
            <a:spLocks noGrp="1"/>
          </p:cNvSpPr>
          <p:nvPr>
            <p:ph idx="1"/>
          </p:nvPr>
        </p:nvSpPr>
        <p:spPr>
          <a:xfrm>
            <a:off x="382886" y="1333153"/>
            <a:ext cx="9967912" cy="792088"/>
          </a:xfrm>
          <a:noFill/>
          <a:ln>
            <a:noFill/>
          </a:ln>
          <a:effectLst>
            <a:outerShdw blurRad="12700" dist="20000" sx="13000" sy="13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a:lstStyle/>
          <a:p>
            <a:pPr marL="0" indent="0">
              <a:buNone/>
            </a:pPr>
            <a:r>
              <a:rPr lang="es-EC" sz="1600" dirty="0" smtClean="0">
                <a:solidFill>
                  <a:schemeClr val="tx1"/>
                </a:solidFill>
                <a:latin typeface="Arial" panose="020B0604020202020204" pitchFamily="34" charset="0"/>
                <a:cs typeface="Arial" panose="020B0604020202020204" pitchFamily="34" charset="0"/>
              </a:rPr>
              <a:t>Esta operación nos permite introducir los datos a la computadora, es decir, introducir la materia prima para el proceso. </a:t>
            </a:r>
          </a:p>
          <a:p>
            <a:pPr marL="0" indent="0">
              <a:buNone/>
            </a:pPr>
            <a:endParaRPr lang="es-EC" sz="1800" dirty="0">
              <a:latin typeface="Arial" panose="020B0604020202020204" pitchFamily="34" charset="0"/>
              <a:cs typeface="Arial" panose="020B0604020202020204" pitchFamily="34" charset="0"/>
            </a:endParaRPr>
          </a:p>
          <a:p>
            <a:pPr marL="0" indent="0">
              <a:buNone/>
            </a:pPr>
            <a:endParaRPr lang="es-EC" sz="1800" dirty="0">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8</a:t>
            </a:fld>
            <a:endParaRPr lang="es-ES" sz="1200">
              <a:solidFill>
                <a:srgbClr val="004270"/>
              </a:solidFill>
              <a:latin typeface="Arial" panose="020B0604020202020204" pitchFamily="34" charset="0"/>
            </a:endParaRPr>
          </a:p>
        </p:txBody>
      </p:sp>
      <p:graphicFrame>
        <p:nvGraphicFramePr>
          <p:cNvPr id="9" name="Diagrama 8"/>
          <p:cNvGraphicFramePr/>
          <p:nvPr>
            <p:extLst>
              <p:ext uri="{D42A27DB-BD31-4B8C-83A1-F6EECF244321}">
                <p14:modId xmlns:p14="http://schemas.microsoft.com/office/powerpoint/2010/main" val="1313443410"/>
              </p:ext>
            </p:extLst>
          </p:nvPr>
        </p:nvGraphicFramePr>
        <p:xfrm>
          <a:off x="606612" y="2125241"/>
          <a:ext cx="9520460" cy="2520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arcador de contenido 13"/>
          <p:cNvSpPr txBox="1">
            <a:spLocks/>
          </p:cNvSpPr>
          <p:nvPr/>
        </p:nvSpPr>
        <p:spPr bwMode="auto">
          <a:xfrm>
            <a:off x="382886" y="4789537"/>
            <a:ext cx="9967912" cy="1008112"/>
          </a:xfrm>
          <a:prstGeom prst="rect">
            <a:avLst/>
          </a:prstGeom>
          <a:noFill/>
          <a:ln>
            <a:noFill/>
          </a:ln>
          <a:effectLst>
            <a:outerShdw blurRad="40000" dist="20000" sx="1000" sy="1000" rotWithShape="0">
              <a:srgbClr val="000000">
                <a:alpha val="38000"/>
              </a:srgbClr>
            </a:outerShdw>
          </a:effectLst>
          <a:extLst/>
        </p:spPr>
        <p:style>
          <a:lnRef idx="1">
            <a:schemeClr val="dk1"/>
          </a:lnRef>
          <a:fillRef idx="2">
            <a:schemeClr val="dk1"/>
          </a:fillRef>
          <a:effectRef idx="1">
            <a:schemeClr val="dk1"/>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None/>
            </a:pPr>
            <a:r>
              <a:rPr lang="es-EC" sz="1600" dirty="0">
                <a:solidFill>
                  <a:schemeClr val="tx1"/>
                </a:solidFill>
                <a:latin typeface="Arial" panose="020B0604020202020204" pitchFamily="34" charset="0"/>
                <a:cs typeface="Arial" panose="020B0604020202020204" pitchFamily="34" charset="0"/>
              </a:rPr>
              <a:t>Estas acciones esperan a que se tecleen los datos correspondientes, los cuales se almacenaran en las variables especificadas, pero puede hacerse de una forma más detallada, haciendo que vaya acompañada por una solicitud de los datos. </a:t>
            </a:r>
          </a:p>
          <a:p>
            <a:pPr marL="0" indent="0">
              <a:buNone/>
            </a:pPr>
            <a:endParaRPr lang="es-EC" sz="16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atin typeface="Arial" panose="020B0604020202020204" pitchFamily="34" charset="0"/>
              <a:cs typeface="Arial" panose="020B0604020202020204" pitchFamily="34" charset="0"/>
            </a:endParaRPr>
          </a:p>
        </p:txBody>
      </p:sp>
      <p:sp>
        <p:nvSpPr>
          <p:cNvPr id="8" name="Marcador de contenido 13"/>
          <p:cNvSpPr txBox="1">
            <a:spLocks/>
          </p:cNvSpPr>
          <p:nvPr/>
        </p:nvSpPr>
        <p:spPr bwMode="auto">
          <a:xfrm>
            <a:off x="519783" y="5941665"/>
            <a:ext cx="9607289" cy="720080"/>
          </a:xfrm>
          <a:prstGeom prst="rect">
            <a:avLst/>
          </a:prstGeom>
          <a:ln/>
          <a:extLst/>
        </p:spPr>
        <p:style>
          <a:lnRef idx="2">
            <a:schemeClr val="accent6"/>
          </a:lnRef>
          <a:fillRef idx="1">
            <a:schemeClr val="lt1"/>
          </a:fillRef>
          <a:effectRef idx="0">
            <a:schemeClr val="accent6"/>
          </a:effectRef>
          <a:fontRef idx="minor">
            <a:schemeClr val="dk1"/>
          </a:fontRef>
        </p:style>
        <p:txBody>
          <a:bodyPr vert="horz" wrap="square" lIns="99551" tIns="49775" rIns="99551" bIns="49775" numCol="1" anchor="t" anchorCtr="0" compatLnSpc="1">
            <a:prstTxWarp prst="textNoShape">
              <a:avLst/>
            </a:prstTxWarp>
          </a:bodyPr>
          <a:lstStyle>
            <a:lvl1pPr marL="373063" indent="-373063" algn="l" defTabSz="496888" rtl="0" fontAlgn="base">
              <a:spcBef>
                <a:spcPct val="20000"/>
              </a:spcBef>
              <a:spcAft>
                <a:spcPct val="0"/>
              </a:spcAft>
              <a:buFont typeface="Arial" panose="020B0604020202020204" pitchFamily="34" charset="0"/>
              <a:buChar char="•"/>
              <a:defRPr sz="3500" kern="1200">
                <a:solidFill>
                  <a:schemeClr val="dk1"/>
                </a:solidFill>
                <a:latin typeface="+mn-lt"/>
                <a:ea typeface="+mn-ea"/>
                <a:cs typeface="+mn-cs"/>
              </a:defRPr>
            </a:lvl1pPr>
            <a:lvl2pPr marL="808038" indent="-309563" algn="l" defTabSz="496888" rtl="0" fontAlgn="base">
              <a:spcBef>
                <a:spcPct val="20000"/>
              </a:spcBef>
              <a:spcAft>
                <a:spcPct val="0"/>
              </a:spcAft>
              <a:buFont typeface="Arial" panose="020B0604020202020204" pitchFamily="34" charset="0"/>
              <a:buChar char="–"/>
              <a:defRPr sz="3000" kern="1200">
                <a:solidFill>
                  <a:schemeClr val="dk1"/>
                </a:solidFill>
                <a:latin typeface="+mn-lt"/>
                <a:ea typeface="+mn-ea"/>
                <a:cs typeface="+mn-cs"/>
              </a:defRPr>
            </a:lvl2pPr>
            <a:lvl3pPr marL="1243013" indent="-247650" algn="l" defTabSz="496888" rtl="0" fontAlgn="base">
              <a:spcBef>
                <a:spcPct val="20000"/>
              </a:spcBef>
              <a:spcAft>
                <a:spcPct val="0"/>
              </a:spcAft>
              <a:buFont typeface="Arial" panose="020B0604020202020204" pitchFamily="34" charset="0"/>
              <a:buChar char="•"/>
              <a:defRPr sz="2600" kern="1200">
                <a:solidFill>
                  <a:schemeClr val="dk1"/>
                </a:solidFill>
                <a:latin typeface="+mn-lt"/>
                <a:ea typeface="+mn-ea"/>
                <a:cs typeface="+mn-cs"/>
              </a:defRPr>
            </a:lvl3pPr>
            <a:lvl4pPr marL="1741488"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4pPr>
            <a:lvl5pPr marL="2238375" indent="-247650" algn="l" defTabSz="496888" rtl="0" fontAlgn="base">
              <a:spcBef>
                <a:spcPct val="20000"/>
              </a:spcBef>
              <a:spcAft>
                <a:spcPct val="0"/>
              </a:spcAft>
              <a:buFont typeface="Arial" panose="020B0604020202020204" pitchFamily="34" charset="0"/>
              <a:buChar char="»"/>
              <a:defRPr sz="2200" kern="1200">
                <a:solidFill>
                  <a:schemeClr val="dk1"/>
                </a:solidFill>
                <a:latin typeface="+mn-lt"/>
                <a:ea typeface="+mn-ea"/>
                <a:cs typeface="+mn-cs"/>
              </a:defRPr>
            </a:lvl5pPr>
            <a:lvl6pPr marL="2737645" indent="-248877" algn="l" defTabSz="497754" rtl="0" eaLnBrk="1" latinLnBrk="0" hangingPunct="1">
              <a:spcBef>
                <a:spcPct val="20000"/>
              </a:spcBef>
              <a:buFont typeface="Arial"/>
              <a:buChar char="•"/>
              <a:defRPr sz="2200" kern="1200">
                <a:solidFill>
                  <a:schemeClr val="dk1"/>
                </a:solidFill>
                <a:latin typeface="+mn-lt"/>
                <a:ea typeface="+mn-ea"/>
                <a:cs typeface="+mn-cs"/>
              </a:defRPr>
            </a:lvl6pPr>
            <a:lvl7pPr marL="3235399" indent="-248877" algn="l" defTabSz="497754" rtl="0" eaLnBrk="1" latinLnBrk="0" hangingPunct="1">
              <a:spcBef>
                <a:spcPct val="20000"/>
              </a:spcBef>
              <a:buFont typeface="Arial"/>
              <a:buChar char="•"/>
              <a:defRPr sz="2200" kern="1200">
                <a:solidFill>
                  <a:schemeClr val="dk1"/>
                </a:solidFill>
                <a:latin typeface="+mn-lt"/>
                <a:ea typeface="+mn-ea"/>
                <a:cs typeface="+mn-cs"/>
              </a:defRPr>
            </a:lvl7pPr>
            <a:lvl8pPr marL="3733152" indent="-248877" algn="l" defTabSz="497754" rtl="0" eaLnBrk="1" latinLnBrk="0" hangingPunct="1">
              <a:spcBef>
                <a:spcPct val="20000"/>
              </a:spcBef>
              <a:buFont typeface="Arial"/>
              <a:buChar char="•"/>
              <a:defRPr sz="2200" kern="1200">
                <a:solidFill>
                  <a:schemeClr val="dk1"/>
                </a:solidFill>
                <a:latin typeface="+mn-lt"/>
                <a:ea typeface="+mn-ea"/>
                <a:cs typeface="+mn-cs"/>
              </a:defRPr>
            </a:lvl8pPr>
            <a:lvl9pPr marL="4230906" indent="-248877" algn="l" defTabSz="497754" rtl="0" eaLnBrk="1" latinLnBrk="0" hangingPunct="1">
              <a:spcBef>
                <a:spcPct val="20000"/>
              </a:spcBef>
              <a:buFont typeface="Arial"/>
              <a:buChar char="•"/>
              <a:defRPr sz="2200" kern="1200">
                <a:solidFill>
                  <a:schemeClr val="dk1"/>
                </a:solidFill>
                <a:latin typeface="+mn-lt"/>
                <a:ea typeface="+mn-ea"/>
                <a:cs typeface="+mn-cs"/>
              </a:defRPr>
            </a:lvl9pPr>
          </a:lstStyle>
          <a:p>
            <a:pPr marL="0" indent="0">
              <a:buFont typeface="Arial" panose="020B0604020202020204" pitchFamily="34" charset="0"/>
              <a:buNone/>
            </a:pPr>
            <a:r>
              <a:rPr lang="es-EC"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Solicitar Nombre del empleado y Horas trabajadas </a:t>
            </a:r>
          </a:p>
          <a:p>
            <a:pPr marL="0" indent="0">
              <a:buFont typeface="Arial" panose="020B0604020202020204" pitchFamily="34" charset="0"/>
              <a:buNone/>
            </a:pPr>
            <a:r>
              <a:rPr lang="es-EC"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Leer </a:t>
            </a:r>
            <a:r>
              <a:rPr lang="es-EC" sz="16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nombreEmp</a:t>
            </a:r>
            <a:r>
              <a:rPr lang="es-EC"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s-EC" sz="16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horasTrab</a:t>
            </a:r>
            <a:endParaRPr lang="es-EC"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0" indent="0">
              <a:buFont typeface="Arial" panose="020B0604020202020204" pitchFamily="34" charset="0"/>
              <a:buNone/>
            </a:pPr>
            <a:endParaRPr lang="es-EC" sz="18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4972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4"/>
          <p:cNvSpPr>
            <a:spLocks noGrp="1"/>
          </p:cNvSpPr>
          <p:nvPr>
            <p:ph type="title"/>
          </p:nvPr>
        </p:nvSpPr>
        <p:spPr>
          <a:xfrm>
            <a:off x="1887935" y="360363"/>
            <a:ext cx="8440340" cy="719137"/>
          </a:xfrm>
        </p:spPr>
        <p:txBody>
          <a:bodyPr/>
          <a:lstStyle/>
          <a:p>
            <a:r>
              <a:rPr lang="es-EC" dirty="0" smtClean="0">
                <a:latin typeface="Arial" panose="020B0604020202020204" pitchFamily="34" charset="0"/>
                <a:cs typeface="Arial" panose="020B0604020202020204" pitchFamily="34" charset="0"/>
              </a:rPr>
              <a:t>Salida de datos</a:t>
            </a:r>
          </a:p>
        </p:txBody>
      </p:sp>
      <p:sp>
        <p:nvSpPr>
          <p:cNvPr id="10" name="Marcador de contenido 13"/>
          <p:cNvSpPr>
            <a:spLocks noGrp="1"/>
          </p:cNvSpPr>
          <p:nvPr>
            <p:ph idx="1"/>
          </p:nvPr>
        </p:nvSpPr>
        <p:spPr>
          <a:xfrm>
            <a:off x="414165" y="1765201"/>
            <a:ext cx="9967912" cy="720080"/>
          </a:xfrm>
          <a:noFill/>
          <a:ln>
            <a:noFill/>
          </a:ln>
          <a:effectLst>
            <a:outerShdw blurRad="40000" dist="20000" sx="1000" sy="1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lstStyle/>
          <a:p>
            <a:pPr marL="0" indent="0">
              <a:buNone/>
            </a:pPr>
            <a:r>
              <a:rPr lang="es-EC" sz="1800" dirty="0" smtClean="0">
                <a:solidFill>
                  <a:schemeClr val="tx1"/>
                </a:solidFill>
                <a:latin typeface="Arial" panose="020B0604020202020204" pitchFamily="34" charset="0"/>
                <a:cs typeface="Arial" panose="020B0604020202020204" pitchFamily="34" charset="0"/>
              </a:rPr>
              <a:t>Mediante la escritura damos  salida a los datos de la computadora hacia un medio periférico como por ejemplo la pantalla de vídeo, la impresora, disco u otro.</a:t>
            </a:r>
            <a:endParaRPr lang="es-EC" sz="1800" dirty="0">
              <a:solidFill>
                <a:schemeClr val="tx1"/>
              </a:solidFill>
              <a:latin typeface="Arial" panose="020B0604020202020204" pitchFamily="34" charset="0"/>
              <a:cs typeface="Arial" panose="020B0604020202020204" pitchFamily="34" charset="0"/>
            </a:endParaRPr>
          </a:p>
          <a:p>
            <a:pPr marL="0" indent="0">
              <a:buNone/>
            </a:pPr>
            <a:endParaRPr lang="es-EC" sz="1800" dirty="0">
              <a:solidFill>
                <a:schemeClr val="tx1"/>
              </a:solidFill>
              <a:latin typeface="Arial" panose="020B0604020202020204" pitchFamily="34" charset="0"/>
              <a:cs typeface="Arial" panose="020B0604020202020204" pitchFamily="34" charset="0"/>
            </a:endParaRPr>
          </a:p>
        </p:txBody>
      </p:sp>
      <p:sp>
        <p:nvSpPr>
          <p:cNvPr id="11267" name="Marcador de número de diapositiva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Calibri" panose="020F0502020204030204" pitchFamily="34" charset="0"/>
              </a:defRPr>
            </a:lvl1pPr>
            <a:lvl2pPr marL="742950" indent="-285750">
              <a:defRPr sz="2000">
                <a:solidFill>
                  <a:schemeClr val="tx1"/>
                </a:solidFill>
                <a:latin typeface="Calibri" panose="020F0502020204030204" pitchFamily="34" charset="0"/>
              </a:defRPr>
            </a:lvl2pPr>
            <a:lvl3pPr marL="1143000" indent="-228600">
              <a:defRPr sz="2000">
                <a:solidFill>
                  <a:schemeClr val="tx1"/>
                </a:solidFill>
                <a:latin typeface="Calibri" panose="020F0502020204030204" pitchFamily="34" charset="0"/>
              </a:defRPr>
            </a:lvl3pPr>
            <a:lvl4pPr marL="1600200" indent="-228600">
              <a:defRPr sz="2000">
                <a:solidFill>
                  <a:schemeClr val="tx1"/>
                </a:solidFill>
                <a:latin typeface="Calibri" panose="020F0502020204030204" pitchFamily="34" charset="0"/>
              </a:defRPr>
            </a:lvl4pPr>
            <a:lvl5pPr marL="2057400" indent="-228600">
              <a:defRPr sz="2000">
                <a:solidFill>
                  <a:schemeClr val="tx1"/>
                </a:solidFill>
                <a:latin typeface="Calibri" panose="020F0502020204030204" pitchFamily="34" charset="0"/>
              </a:defRPr>
            </a:lvl5pPr>
            <a:lvl6pPr marL="2514600" indent="-228600" defTabSz="496888" fontAlgn="base">
              <a:spcBef>
                <a:spcPct val="0"/>
              </a:spcBef>
              <a:spcAft>
                <a:spcPct val="0"/>
              </a:spcAft>
              <a:defRPr sz="2000">
                <a:solidFill>
                  <a:schemeClr val="tx1"/>
                </a:solidFill>
                <a:latin typeface="Calibri" panose="020F0502020204030204" pitchFamily="34" charset="0"/>
              </a:defRPr>
            </a:lvl6pPr>
            <a:lvl7pPr marL="2971800" indent="-228600" defTabSz="496888" fontAlgn="base">
              <a:spcBef>
                <a:spcPct val="0"/>
              </a:spcBef>
              <a:spcAft>
                <a:spcPct val="0"/>
              </a:spcAft>
              <a:defRPr sz="2000">
                <a:solidFill>
                  <a:schemeClr val="tx1"/>
                </a:solidFill>
                <a:latin typeface="Calibri" panose="020F0502020204030204" pitchFamily="34" charset="0"/>
              </a:defRPr>
            </a:lvl7pPr>
            <a:lvl8pPr marL="3429000" indent="-228600" defTabSz="496888" fontAlgn="base">
              <a:spcBef>
                <a:spcPct val="0"/>
              </a:spcBef>
              <a:spcAft>
                <a:spcPct val="0"/>
              </a:spcAft>
              <a:defRPr sz="2000">
                <a:solidFill>
                  <a:schemeClr val="tx1"/>
                </a:solidFill>
                <a:latin typeface="Calibri" panose="020F0502020204030204" pitchFamily="34" charset="0"/>
              </a:defRPr>
            </a:lvl8pPr>
            <a:lvl9pPr marL="3886200" indent="-228600" defTabSz="496888" fontAlgn="base">
              <a:spcBef>
                <a:spcPct val="0"/>
              </a:spcBef>
              <a:spcAft>
                <a:spcPct val="0"/>
              </a:spcAft>
              <a:defRPr sz="2000">
                <a:solidFill>
                  <a:schemeClr val="tx1"/>
                </a:solidFill>
                <a:latin typeface="Calibri" panose="020F0502020204030204" pitchFamily="34" charset="0"/>
              </a:defRPr>
            </a:lvl9pPr>
          </a:lstStyle>
          <a:p>
            <a:fld id="{42CFA865-381B-4B8A-BEEA-B5BFAD5824A7}" type="slidenum">
              <a:rPr lang="es-ES" sz="1200">
                <a:solidFill>
                  <a:srgbClr val="004270"/>
                </a:solidFill>
                <a:latin typeface="Arial" panose="020B0604020202020204" pitchFamily="34" charset="0"/>
              </a:rPr>
              <a:pPr/>
              <a:t>9</a:t>
            </a:fld>
            <a:endParaRPr lang="es-ES" sz="1200">
              <a:solidFill>
                <a:srgbClr val="004270"/>
              </a:solidFill>
              <a:latin typeface="Arial" panose="020B0604020202020204" pitchFamily="34" charset="0"/>
            </a:endParaRPr>
          </a:p>
        </p:txBody>
      </p:sp>
      <p:graphicFrame>
        <p:nvGraphicFramePr>
          <p:cNvPr id="9" name="Diagrama 8"/>
          <p:cNvGraphicFramePr/>
          <p:nvPr>
            <p:extLst>
              <p:ext uri="{D42A27DB-BD31-4B8C-83A1-F6EECF244321}">
                <p14:modId xmlns:p14="http://schemas.microsoft.com/office/powerpoint/2010/main" val="4274498266"/>
              </p:ext>
            </p:extLst>
          </p:nvPr>
        </p:nvGraphicFramePr>
        <p:xfrm>
          <a:off x="414165" y="2917329"/>
          <a:ext cx="9914109"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5384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NTILLAS-UTP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PLANTILLAS-UTPL</Template>
  <TotalTime>6390</TotalTime>
  <Words>987</Words>
  <Application>Microsoft Office PowerPoint</Application>
  <PresentationFormat>Personalizado</PresentationFormat>
  <Paragraphs>295</Paragraphs>
  <Slides>20</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Hack</vt:lpstr>
      <vt:lpstr>PLANTILLAS-UTPL</vt:lpstr>
      <vt:lpstr>Fundamentos de la programación</vt:lpstr>
      <vt:lpstr>Agenda</vt:lpstr>
      <vt:lpstr>Estructuras de datos</vt:lpstr>
      <vt:lpstr>Estructuras de datos</vt:lpstr>
      <vt:lpstr>Operaciones primitivas elementales</vt:lpstr>
      <vt:lpstr>Estructura de datos - Java</vt:lpstr>
      <vt:lpstr>Operaciones de asignación - Java</vt:lpstr>
      <vt:lpstr>Lectura de datos</vt:lpstr>
      <vt:lpstr>Salida de datos</vt:lpstr>
      <vt:lpstr>Operaciones primitivas elementales</vt:lpstr>
      <vt:lpstr>Operadores unarios - Java</vt:lpstr>
      <vt:lpstr>Operaciones de asignación - Java</vt:lpstr>
      <vt:lpstr>Funciones matemáticas - Pseudocódigo</vt:lpstr>
      <vt:lpstr>Clase Math - Java</vt:lpstr>
      <vt:lpstr>Redondeos - Java</vt:lpstr>
      <vt:lpstr>Generador de números - Java</vt:lpstr>
      <vt:lpstr>Primer problema - Estructura</vt:lpstr>
      <vt:lpstr>Primer problema - Ejemplo</vt:lpstr>
      <vt:lpstr>Referencias:</vt:lpstr>
      <vt:lpstr>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PowerPoint</dc:title>
  <dc:subject>Presentación PowerPoint</dc:subject>
  <dc:creator>Universidad Técnica Particular de Loja</dc:creator>
  <cp:keywords>utpl, www.utpl.edu.ec, universidad técnica particular de loja, educación, gerencia de marketing, presentación powerpoint  utpl , manual de imagen</cp:keywords>
  <dc:description>La Presentación de PowerPoint UTPL utilizada para capacitaciones, exposiciones, informes, etc. Se debe tener presente el uso correcto de la marca UTPL.</dc:description>
  <cp:lastModifiedBy>Santiago Quiñones Cuenca</cp:lastModifiedBy>
  <cp:revision>246</cp:revision>
  <dcterms:created xsi:type="dcterms:W3CDTF">2013-07-30T17:15:34Z</dcterms:created>
  <dcterms:modified xsi:type="dcterms:W3CDTF">2016-04-11T23:48:38Z</dcterms:modified>
  <cp:category>presentación de powerpoint</cp:category>
  <cp:contentStatus>terminada</cp:contentStatus>
</cp:coreProperties>
</file>