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64" r:id="rId2"/>
    <p:sldId id="263" r:id="rId3"/>
    <p:sldId id="265" r:id="rId4"/>
    <p:sldId id="266" r:id="rId5"/>
    <p:sldId id="267" r:id="rId6"/>
    <p:sldId id="268" r:id="rId7"/>
    <p:sldId id="269" r:id="rId8"/>
    <p:sldId id="270" r:id="rId9"/>
    <p:sldId id="294" r:id="rId10"/>
    <p:sldId id="271" r:id="rId11"/>
    <p:sldId id="272" r:id="rId12"/>
    <p:sldId id="273" r:id="rId13"/>
    <p:sldId id="274" r:id="rId14"/>
    <p:sldId id="275" r:id="rId15"/>
    <p:sldId id="276" r:id="rId16"/>
    <p:sldId id="277" r:id="rId17"/>
    <p:sldId id="278" r:id="rId18"/>
    <p:sldId id="279" r:id="rId19"/>
    <p:sldId id="290" r:id="rId20"/>
    <p:sldId id="280" r:id="rId21"/>
    <p:sldId id="281" r:id="rId22"/>
    <p:sldId id="282" r:id="rId23"/>
    <p:sldId id="283" r:id="rId24"/>
    <p:sldId id="284" r:id="rId25"/>
    <p:sldId id="285" r:id="rId26"/>
    <p:sldId id="286" r:id="rId27"/>
    <p:sldId id="287" r:id="rId28"/>
    <p:sldId id="293" r:id="rId29"/>
    <p:sldId id="289" r:id="rId30"/>
  </p:sldIdLst>
  <p:sldSz cx="10688638" cy="7562850"/>
  <p:notesSz cx="6858000" cy="9144000"/>
  <p:defaultTextStyle>
    <a:defPPr>
      <a:defRPr lang="es-ES"/>
    </a:defPPr>
    <a:lvl1pPr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1pPr>
    <a:lvl2pPr marL="496888" indent="-39688"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2pPr>
    <a:lvl3pPr marL="995363" indent="-80963"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3pPr>
    <a:lvl4pPr marL="1492250" indent="-120650"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4pPr>
    <a:lvl5pPr marL="1990725" indent="-161925"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384">
          <p15:clr>
            <a:srgbClr val="A4A3A4"/>
          </p15:clr>
        </p15:guide>
        <p15:guide id="2" pos="33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70"/>
    <a:srgbClr val="B2B5B6"/>
    <a:srgbClr val="002A49"/>
    <a:srgbClr val="124070"/>
    <a:srgbClr val="FEBE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87944" autoAdjust="0"/>
  </p:normalViewPr>
  <p:slideViewPr>
    <p:cSldViewPr snapToObjects="1">
      <p:cViewPr varScale="1">
        <p:scale>
          <a:sx n="54" d="100"/>
          <a:sy n="54" d="100"/>
        </p:scale>
        <p:origin x="84" y="462"/>
      </p:cViewPr>
      <p:guideLst>
        <p:guide orient="horz" pos="2384"/>
        <p:guide pos="33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ED6E75-ADD3-46A1-8C20-8B6982CBC13C}" type="doc">
      <dgm:prSet loTypeId="urn:microsoft.com/office/officeart/2005/8/layout/gear1" loCatId="relationship" qsTypeId="urn:microsoft.com/office/officeart/2005/8/quickstyle/simple2" qsCatId="simple" csTypeId="urn:microsoft.com/office/officeart/2005/8/colors/accent0_3" csCatId="mainScheme" phldr="1"/>
      <dgm:spPr/>
    </dgm:pt>
    <dgm:pt modelId="{E4C9E4F4-F56A-445C-92AF-9AFB3F04BE6D}">
      <dgm:prSet phldrT="[Texto]"/>
      <dgm:spPr/>
      <dgm:t>
        <a:bodyPr/>
        <a:lstStyle/>
        <a:p>
          <a:r>
            <a:rPr lang="es-EC" dirty="0" smtClean="0"/>
            <a:t>Estructuras de control</a:t>
          </a:r>
          <a:endParaRPr lang="es-EC" dirty="0"/>
        </a:p>
      </dgm:t>
    </dgm:pt>
    <dgm:pt modelId="{035377BB-FC8D-491B-93DB-14E30D614F63}" type="parTrans" cxnId="{A985B0E9-966B-4389-8C0A-6208A3A15AE5}">
      <dgm:prSet/>
      <dgm:spPr/>
      <dgm:t>
        <a:bodyPr/>
        <a:lstStyle/>
        <a:p>
          <a:endParaRPr lang="es-EC"/>
        </a:p>
      </dgm:t>
    </dgm:pt>
    <dgm:pt modelId="{376C5A84-FB95-4734-B9F6-265983F48C12}" type="sibTrans" cxnId="{A985B0E9-966B-4389-8C0A-6208A3A15AE5}">
      <dgm:prSet/>
      <dgm:spPr/>
      <dgm:t>
        <a:bodyPr/>
        <a:lstStyle/>
        <a:p>
          <a:endParaRPr lang="es-EC"/>
        </a:p>
      </dgm:t>
    </dgm:pt>
    <dgm:pt modelId="{A22E9472-015A-4B3D-B88B-074C7F529E02}">
      <dgm:prSet phldrT="[Texto]"/>
      <dgm:spPr/>
      <dgm:t>
        <a:bodyPr/>
        <a:lstStyle/>
        <a:p>
          <a:r>
            <a:rPr lang="es-EC" dirty="0" smtClean="0"/>
            <a:t>Operaciones primitivas elementales</a:t>
          </a:r>
          <a:endParaRPr lang="es-EC" dirty="0"/>
        </a:p>
      </dgm:t>
    </dgm:pt>
    <dgm:pt modelId="{EF20E067-3C0F-400B-AB7E-32B8D23CBA52}" type="parTrans" cxnId="{F07775F8-79AE-4A85-BFB2-83510E46B4A5}">
      <dgm:prSet/>
      <dgm:spPr/>
      <dgm:t>
        <a:bodyPr/>
        <a:lstStyle/>
        <a:p>
          <a:endParaRPr lang="es-EC"/>
        </a:p>
      </dgm:t>
    </dgm:pt>
    <dgm:pt modelId="{FB80176A-D0DD-4E44-9D19-22DA5B5EC44C}" type="sibTrans" cxnId="{F07775F8-79AE-4A85-BFB2-83510E46B4A5}">
      <dgm:prSet/>
      <dgm:spPr/>
      <dgm:t>
        <a:bodyPr/>
        <a:lstStyle/>
        <a:p>
          <a:endParaRPr lang="es-EC"/>
        </a:p>
      </dgm:t>
    </dgm:pt>
    <dgm:pt modelId="{A7185184-995E-4614-B8F7-EF0DA3C104D7}">
      <dgm:prSet phldrT="[Texto]"/>
      <dgm:spPr/>
      <dgm:t>
        <a:bodyPr/>
        <a:lstStyle/>
        <a:p>
          <a:r>
            <a:rPr lang="es-EC" dirty="0" smtClean="0"/>
            <a:t>Estructuras de datos</a:t>
          </a:r>
          <a:endParaRPr lang="es-EC" dirty="0"/>
        </a:p>
      </dgm:t>
    </dgm:pt>
    <dgm:pt modelId="{D491CA94-44B1-43F5-B5ED-D7E177E51F5F}" type="parTrans" cxnId="{718C26AB-5C07-4BD4-B907-DD16D0D650C3}">
      <dgm:prSet/>
      <dgm:spPr/>
      <dgm:t>
        <a:bodyPr/>
        <a:lstStyle/>
        <a:p>
          <a:endParaRPr lang="es-EC"/>
        </a:p>
      </dgm:t>
    </dgm:pt>
    <dgm:pt modelId="{3C25AF69-5112-4E57-9038-8E81F84947C5}" type="sibTrans" cxnId="{718C26AB-5C07-4BD4-B907-DD16D0D650C3}">
      <dgm:prSet/>
      <dgm:spPr/>
      <dgm:t>
        <a:bodyPr/>
        <a:lstStyle/>
        <a:p>
          <a:endParaRPr lang="es-EC"/>
        </a:p>
      </dgm:t>
    </dgm:pt>
    <dgm:pt modelId="{0B3DF274-83BD-4D52-BCEF-0EAF835A4BDB}" type="pres">
      <dgm:prSet presAssocID="{DBED6E75-ADD3-46A1-8C20-8B6982CBC13C}" presName="composite" presStyleCnt="0">
        <dgm:presLayoutVars>
          <dgm:chMax val="3"/>
          <dgm:animLvl val="lvl"/>
          <dgm:resizeHandles val="exact"/>
        </dgm:presLayoutVars>
      </dgm:prSet>
      <dgm:spPr/>
    </dgm:pt>
    <dgm:pt modelId="{DD3CCE97-BADE-4D2C-A760-951AE1C664E7}" type="pres">
      <dgm:prSet presAssocID="{E4C9E4F4-F56A-445C-92AF-9AFB3F04BE6D}" presName="gear1" presStyleLbl="node1" presStyleIdx="0" presStyleCnt="3">
        <dgm:presLayoutVars>
          <dgm:chMax val="1"/>
          <dgm:bulletEnabled val="1"/>
        </dgm:presLayoutVars>
      </dgm:prSet>
      <dgm:spPr/>
      <dgm:t>
        <a:bodyPr/>
        <a:lstStyle/>
        <a:p>
          <a:endParaRPr lang="es-EC"/>
        </a:p>
      </dgm:t>
    </dgm:pt>
    <dgm:pt modelId="{5B54830D-F52F-4D6A-A511-040883E043FB}" type="pres">
      <dgm:prSet presAssocID="{E4C9E4F4-F56A-445C-92AF-9AFB3F04BE6D}" presName="gear1srcNode" presStyleLbl="node1" presStyleIdx="0" presStyleCnt="3"/>
      <dgm:spPr/>
      <dgm:t>
        <a:bodyPr/>
        <a:lstStyle/>
        <a:p>
          <a:endParaRPr lang="es-EC"/>
        </a:p>
      </dgm:t>
    </dgm:pt>
    <dgm:pt modelId="{C4A395A0-1421-42AF-840F-C84BBF491993}" type="pres">
      <dgm:prSet presAssocID="{E4C9E4F4-F56A-445C-92AF-9AFB3F04BE6D}" presName="gear1dstNode" presStyleLbl="node1" presStyleIdx="0" presStyleCnt="3"/>
      <dgm:spPr/>
      <dgm:t>
        <a:bodyPr/>
        <a:lstStyle/>
        <a:p>
          <a:endParaRPr lang="es-EC"/>
        </a:p>
      </dgm:t>
    </dgm:pt>
    <dgm:pt modelId="{E60AAB21-4065-42FA-8D0D-54C4F21DA133}" type="pres">
      <dgm:prSet presAssocID="{A22E9472-015A-4B3D-B88B-074C7F529E02}" presName="gear2" presStyleLbl="node1" presStyleIdx="1" presStyleCnt="3">
        <dgm:presLayoutVars>
          <dgm:chMax val="1"/>
          <dgm:bulletEnabled val="1"/>
        </dgm:presLayoutVars>
      </dgm:prSet>
      <dgm:spPr/>
      <dgm:t>
        <a:bodyPr/>
        <a:lstStyle/>
        <a:p>
          <a:endParaRPr lang="es-EC"/>
        </a:p>
      </dgm:t>
    </dgm:pt>
    <dgm:pt modelId="{F283BE35-6BDF-436E-AE22-0DEB1441F869}" type="pres">
      <dgm:prSet presAssocID="{A22E9472-015A-4B3D-B88B-074C7F529E02}" presName="gear2srcNode" presStyleLbl="node1" presStyleIdx="1" presStyleCnt="3"/>
      <dgm:spPr/>
      <dgm:t>
        <a:bodyPr/>
        <a:lstStyle/>
        <a:p>
          <a:endParaRPr lang="es-EC"/>
        </a:p>
      </dgm:t>
    </dgm:pt>
    <dgm:pt modelId="{097AB13E-C0C8-4F4B-A4CF-D2ADAEBF9D27}" type="pres">
      <dgm:prSet presAssocID="{A22E9472-015A-4B3D-B88B-074C7F529E02}" presName="gear2dstNode" presStyleLbl="node1" presStyleIdx="1" presStyleCnt="3"/>
      <dgm:spPr/>
      <dgm:t>
        <a:bodyPr/>
        <a:lstStyle/>
        <a:p>
          <a:endParaRPr lang="es-EC"/>
        </a:p>
      </dgm:t>
    </dgm:pt>
    <dgm:pt modelId="{2AE759CD-737D-4B05-8E4F-328A4B1B07D9}" type="pres">
      <dgm:prSet presAssocID="{A7185184-995E-4614-B8F7-EF0DA3C104D7}" presName="gear3" presStyleLbl="node1" presStyleIdx="2" presStyleCnt="3"/>
      <dgm:spPr/>
      <dgm:t>
        <a:bodyPr/>
        <a:lstStyle/>
        <a:p>
          <a:endParaRPr lang="es-EC"/>
        </a:p>
      </dgm:t>
    </dgm:pt>
    <dgm:pt modelId="{C2003E8B-EFEB-42BE-BF6D-9AFEF0213710}" type="pres">
      <dgm:prSet presAssocID="{A7185184-995E-4614-B8F7-EF0DA3C104D7}" presName="gear3tx" presStyleLbl="node1" presStyleIdx="2" presStyleCnt="3">
        <dgm:presLayoutVars>
          <dgm:chMax val="1"/>
          <dgm:bulletEnabled val="1"/>
        </dgm:presLayoutVars>
      </dgm:prSet>
      <dgm:spPr/>
      <dgm:t>
        <a:bodyPr/>
        <a:lstStyle/>
        <a:p>
          <a:endParaRPr lang="es-EC"/>
        </a:p>
      </dgm:t>
    </dgm:pt>
    <dgm:pt modelId="{8B60EC8C-FBB4-4960-94C5-4A2CEB0348A9}" type="pres">
      <dgm:prSet presAssocID="{A7185184-995E-4614-B8F7-EF0DA3C104D7}" presName="gear3srcNode" presStyleLbl="node1" presStyleIdx="2" presStyleCnt="3"/>
      <dgm:spPr/>
      <dgm:t>
        <a:bodyPr/>
        <a:lstStyle/>
        <a:p>
          <a:endParaRPr lang="es-EC"/>
        </a:p>
      </dgm:t>
    </dgm:pt>
    <dgm:pt modelId="{C7D3506C-C530-47D7-975E-F6FA98F3A10B}" type="pres">
      <dgm:prSet presAssocID="{A7185184-995E-4614-B8F7-EF0DA3C104D7}" presName="gear3dstNode" presStyleLbl="node1" presStyleIdx="2" presStyleCnt="3"/>
      <dgm:spPr/>
      <dgm:t>
        <a:bodyPr/>
        <a:lstStyle/>
        <a:p>
          <a:endParaRPr lang="es-EC"/>
        </a:p>
      </dgm:t>
    </dgm:pt>
    <dgm:pt modelId="{0662A791-9D13-4A18-B977-FD03D65F3D3E}" type="pres">
      <dgm:prSet presAssocID="{376C5A84-FB95-4734-B9F6-265983F48C12}" presName="connector1" presStyleLbl="sibTrans2D1" presStyleIdx="0" presStyleCnt="3"/>
      <dgm:spPr/>
      <dgm:t>
        <a:bodyPr/>
        <a:lstStyle/>
        <a:p>
          <a:endParaRPr lang="es-EC"/>
        </a:p>
      </dgm:t>
    </dgm:pt>
    <dgm:pt modelId="{EA3118F1-9D46-47AE-9106-01CC38F8EF04}" type="pres">
      <dgm:prSet presAssocID="{FB80176A-D0DD-4E44-9D19-22DA5B5EC44C}" presName="connector2" presStyleLbl="sibTrans2D1" presStyleIdx="1" presStyleCnt="3"/>
      <dgm:spPr/>
      <dgm:t>
        <a:bodyPr/>
        <a:lstStyle/>
        <a:p>
          <a:endParaRPr lang="es-EC"/>
        </a:p>
      </dgm:t>
    </dgm:pt>
    <dgm:pt modelId="{78F279C0-EBFD-4DE3-AF24-56E3AAAF1789}" type="pres">
      <dgm:prSet presAssocID="{3C25AF69-5112-4E57-9038-8E81F84947C5}" presName="connector3" presStyleLbl="sibTrans2D1" presStyleIdx="2" presStyleCnt="3"/>
      <dgm:spPr/>
      <dgm:t>
        <a:bodyPr/>
        <a:lstStyle/>
        <a:p>
          <a:endParaRPr lang="es-EC"/>
        </a:p>
      </dgm:t>
    </dgm:pt>
  </dgm:ptLst>
  <dgm:cxnLst>
    <dgm:cxn modelId="{7A11E92B-DB58-423C-BD53-DF97CF843776}" type="presOf" srcId="{3C25AF69-5112-4E57-9038-8E81F84947C5}" destId="{78F279C0-EBFD-4DE3-AF24-56E3AAAF1789}" srcOrd="0" destOrd="0" presId="urn:microsoft.com/office/officeart/2005/8/layout/gear1"/>
    <dgm:cxn modelId="{F354222C-77B6-4ADB-9DD9-1034680F3C8F}" type="presOf" srcId="{A7185184-995E-4614-B8F7-EF0DA3C104D7}" destId="{2AE759CD-737D-4B05-8E4F-328A4B1B07D9}" srcOrd="0" destOrd="0" presId="urn:microsoft.com/office/officeart/2005/8/layout/gear1"/>
    <dgm:cxn modelId="{A985B0E9-966B-4389-8C0A-6208A3A15AE5}" srcId="{DBED6E75-ADD3-46A1-8C20-8B6982CBC13C}" destId="{E4C9E4F4-F56A-445C-92AF-9AFB3F04BE6D}" srcOrd="0" destOrd="0" parTransId="{035377BB-FC8D-491B-93DB-14E30D614F63}" sibTransId="{376C5A84-FB95-4734-B9F6-265983F48C12}"/>
    <dgm:cxn modelId="{F11E4493-BC47-4D53-81DF-1EF87B95C2F8}" type="presOf" srcId="{E4C9E4F4-F56A-445C-92AF-9AFB3F04BE6D}" destId="{DD3CCE97-BADE-4D2C-A760-951AE1C664E7}" srcOrd="0" destOrd="0" presId="urn:microsoft.com/office/officeart/2005/8/layout/gear1"/>
    <dgm:cxn modelId="{718C26AB-5C07-4BD4-B907-DD16D0D650C3}" srcId="{DBED6E75-ADD3-46A1-8C20-8B6982CBC13C}" destId="{A7185184-995E-4614-B8F7-EF0DA3C104D7}" srcOrd="2" destOrd="0" parTransId="{D491CA94-44B1-43F5-B5ED-D7E177E51F5F}" sibTransId="{3C25AF69-5112-4E57-9038-8E81F84947C5}"/>
    <dgm:cxn modelId="{0709104A-5969-43B9-B80D-0D5147B42575}" type="presOf" srcId="{E4C9E4F4-F56A-445C-92AF-9AFB3F04BE6D}" destId="{5B54830D-F52F-4D6A-A511-040883E043FB}" srcOrd="1" destOrd="0" presId="urn:microsoft.com/office/officeart/2005/8/layout/gear1"/>
    <dgm:cxn modelId="{508E07EE-C971-404E-9B95-A6B90BCD9FD4}" type="presOf" srcId="{A7185184-995E-4614-B8F7-EF0DA3C104D7}" destId="{C2003E8B-EFEB-42BE-BF6D-9AFEF0213710}" srcOrd="1" destOrd="0" presId="urn:microsoft.com/office/officeart/2005/8/layout/gear1"/>
    <dgm:cxn modelId="{9C39ABE3-C091-4E9E-A171-843F90959C68}" type="presOf" srcId="{FB80176A-D0DD-4E44-9D19-22DA5B5EC44C}" destId="{EA3118F1-9D46-47AE-9106-01CC38F8EF04}" srcOrd="0" destOrd="0" presId="urn:microsoft.com/office/officeart/2005/8/layout/gear1"/>
    <dgm:cxn modelId="{A367724A-6015-4B3C-8BD5-AB1CE227D5C1}" type="presOf" srcId="{E4C9E4F4-F56A-445C-92AF-9AFB3F04BE6D}" destId="{C4A395A0-1421-42AF-840F-C84BBF491993}" srcOrd="2" destOrd="0" presId="urn:microsoft.com/office/officeart/2005/8/layout/gear1"/>
    <dgm:cxn modelId="{B5A07D0C-8869-43B8-9B99-5FD59A7D9865}" type="presOf" srcId="{A22E9472-015A-4B3D-B88B-074C7F529E02}" destId="{097AB13E-C0C8-4F4B-A4CF-D2ADAEBF9D27}" srcOrd="2" destOrd="0" presId="urn:microsoft.com/office/officeart/2005/8/layout/gear1"/>
    <dgm:cxn modelId="{92D99316-A65A-41E3-97E4-01A7CFE0D28D}" type="presOf" srcId="{376C5A84-FB95-4734-B9F6-265983F48C12}" destId="{0662A791-9D13-4A18-B977-FD03D65F3D3E}" srcOrd="0" destOrd="0" presId="urn:microsoft.com/office/officeart/2005/8/layout/gear1"/>
    <dgm:cxn modelId="{F07775F8-79AE-4A85-BFB2-83510E46B4A5}" srcId="{DBED6E75-ADD3-46A1-8C20-8B6982CBC13C}" destId="{A22E9472-015A-4B3D-B88B-074C7F529E02}" srcOrd="1" destOrd="0" parTransId="{EF20E067-3C0F-400B-AB7E-32B8D23CBA52}" sibTransId="{FB80176A-D0DD-4E44-9D19-22DA5B5EC44C}"/>
    <dgm:cxn modelId="{B27EE651-330F-4014-805D-CAB06DC70EF0}" type="presOf" srcId="{A7185184-995E-4614-B8F7-EF0DA3C104D7}" destId="{8B60EC8C-FBB4-4960-94C5-4A2CEB0348A9}" srcOrd="2" destOrd="0" presId="urn:microsoft.com/office/officeart/2005/8/layout/gear1"/>
    <dgm:cxn modelId="{ADFF1639-1DF9-490B-A994-644818F117A9}" type="presOf" srcId="{DBED6E75-ADD3-46A1-8C20-8B6982CBC13C}" destId="{0B3DF274-83BD-4D52-BCEF-0EAF835A4BDB}" srcOrd="0" destOrd="0" presId="urn:microsoft.com/office/officeart/2005/8/layout/gear1"/>
    <dgm:cxn modelId="{5CABAC85-0BEA-4ED0-92F9-D02C7DBDDB25}" type="presOf" srcId="{A7185184-995E-4614-B8F7-EF0DA3C104D7}" destId="{C7D3506C-C530-47D7-975E-F6FA98F3A10B}" srcOrd="3" destOrd="0" presId="urn:microsoft.com/office/officeart/2005/8/layout/gear1"/>
    <dgm:cxn modelId="{274E6978-8DFC-43B9-A3C4-E49022D98B23}" type="presOf" srcId="{A22E9472-015A-4B3D-B88B-074C7F529E02}" destId="{F283BE35-6BDF-436E-AE22-0DEB1441F869}" srcOrd="1" destOrd="0" presId="urn:microsoft.com/office/officeart/2005/8/layout/gear1"/>
    <dgm:cxn modelId="{3CFBB35B-B048-485D-B3D2-753D39389747}" type="presOf" srcId="{A22E9472-015A-4B3D-B88B-074C7F529E02}" destId="{E60AAB21-4065-42FA-8D0D-54C4F21DA133}" srcOrd="0" destOrd="0" presId="urn:microsoft.com/office/officeart/2005/8/layout/gear1"/>
    <dgm:cxn modelId="{7FDC66B4-2E6D-463D-8248-E93FEE704A3F}" type="presParOf" srcId="{0B3DF274-83BD-4D52-BCEF-0EAF835A4BDB}" destId="{DD3CCE97-BADE-4D2C-A760-951AE1C664E7}" srcOrd="0" destOrd="0" presId="urn:microsoft.com/office/officeart/2005/8/layout/gear1"/>
    <dgm:cxn modelId="{4264BE56-52E9-469E-9A54-1C64A4A20549}" type="presParOf" srcId="{0B3DF274-83BD-4D52-BCEF-0EAF835A4BDB}" destId="{5B54830D-F52F-4D6A-A511-040883E043FB}" srcOrd="1" destOrd="0" presId="urn:microsoft.com/office/officeart/2005/8/layout/gear1"/>
    <dgm:cxn modelId="{6F781422-9094-4865-B3C2-020F9905E95E}" type="presParOf" srcId="{0B3DF274-83BD-4D52-BCEF-0EAF835A4BDB}" destId="{C4A395A0-1421-42AF-840F-C84BBF491993}" srcOrd="2" destOrd="0" presId="urn:microsoft.com/office/officeart/2005/8/layout/gear1"/>
    <dgm:cxn modelId="{CA0AFA47-EDFC-4D70-9912-9FF5A42BAE58}" type="presParOf" srcId="{0B3DF274-83BD-4D52-BCEF-0EAF835A4BDB}" destId="{E60AAB21-4065-42FA-8D0D-54C4F21DA133}" srcOrd="3" destOrd="0" presId="urn:microsoft.com/office/officeart/2005/8/layout/gear1"/>
    <dgm:cxn modelId="{2FE49CA2-B7FC-4BBE-B99F-018A37C83252}" type="presParOf" srcId="{0B3DF274-83BD-4D52-BCEF-0EAF835A4BDB}" destId="{F283BE35-6BDF-436E-AE22-0DEB1441F869}" srcOrd="4" destOrd="0" presId="urn:microsoft.com/office/officeart/2005/8/layout/gear1"/>
    <dgm:cxn modelId="{733B998D-EA7E-4810-8A1B-206C9EFE7941}" type="presParOf" srcId="{0B3DF274-83BD-4D52-BCEF-0EAF835A4BDB}" destId="{097AB13E-C0C8-4F4B-A4CF-D2ADAEBF9D27}" srcOrd="5" destOrd="0" presId="urn:microsoft.com/office/officeart/2005/8/layout/gear1"/>
    <dgm:cxn modelId="{1D031A92-3E45-4924-AEDC-629A59CCEB66}" type="presParOf" srcId="{0B3DF274-83BD-4D52-BCEF-0EAF835A4BDB}" destId="{2AE759CD-737D-4B05-8E4F-328A4B1B07D9}" srcOrd="6" destOrd="0" presId="urn:microsoft.com/office/officeart/2005/8/layout/gear1"/>
    <dgm:cxn modelId="{E243836A-37E0-4D28-B093-12BC3B635F62}" type="presParOf" srcId="{0B3DF274-83BD-4D52-BCEF-0EAF835A4BDB}" destId="{C2003E8B-EFEB-42BE-BF6D-9AFEF0213710}" srcOrd="7" destOrd="0" presId="urn:microsoft.com/office/officeart/2005/8/layout/gear1"/>
    <dgm:cxn modelId="{02187B74-B2EF-4008-8E63-A7327A85C8D7}" type="presParOf" srcId="{0B3DF274-83BD-4D52-BCEF-0EAF835A4BDB}" destId="{8B60EC8C-FBB4-4960-94C5-4A2CEB0348A9}" srcOrd="8" destOrd="0" presId="urn:microsoft.com/office/officeart/2005/8/layout/gear1"/>
    <dgm:cxn modelId="{383C6102-FA8F-4A35-A8FA-2AEC353F4985}" type="presParOf" srcId="{0B3DF274-83BD-4D52-BCEF-0EAF835A4BDB}" destId="{C7D3506C-C530-47D7-975E-F6FA98F3A10B}" srcOrd="9" destOrd="0" presId="urn:microsoft.com/office/officeart/2005/8/layout/gear1"/>
    <dgm:cxn modelId="{84DBD603-C9F3-48D7-9877-F1E264FE6473}" type="presParOf" srcId="{0B3DF274-83BD-4D52-BCEF-0EAF835A4BDB}" destId="{0662A791-9D13-4A18-B977-FD03D65F3D3E}" srcOrd="10" destOrd="0" presId="urn:microsoft.com/office/officeart/2005/8/layout/gear1"/>
    <dgm:cxn modelId="{ED5F5FC0-A53F-4F62-9613-693BA57CE519}" type="presParOf" srcId="{0B3DF274-83BD-4D52-BCEF-0EAF835A4BDB}" destId="{EA3118F1-9D46-47AE-9106-01CC38F8EF04}" srcOrd="11" destOrd="0" presId="urn:microsoft.com/office/officeart/2005/8/layout/gear1"/>
    <dgm:cxn modelId="{43C48619-5738-4BE7-8FC0-1219F9B00876}" type="presParOf" srcId="{0B3DF274-83BD-4D52-BCEF-0EAF835A4BDB}" destId="{78F279C0-EBFD-4DE3-AF24-56E3AAAF1789}"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817CC3D-9B36-4A38-ACE8-341F25449A81}" type="doc">
      <dgm:prSet loTypeId="urn:microsoft.com/office/officeart/2005/8/layout/hProcess7" loCatId="list" qsTypeId="urn:microsoft.com/office/officeart/2005/8/quickstyle/simple3" qsCatId="simple" csTypeId="urn:microsoft.com/office/officeart/2005/8/colors/accent0_3" csCatId="mainScheme" phldr="1"/>
      <dgm:spPr/>
      <dgm:t>
        <a:bodyPr/>
        <a:lstStyle/>
        <a:p>
          <a:endParaRPr lang="es-EC"/>
        </a:p>
      </dgm:t>
    </dgm:pt>
    <dgm:pt modelId="{673886EE-98AE-4CD8-A6B4-2DEBDF76D071}">
      <dgm:prSet phldrT="[Texto]" custT="1"/>
      <dgm:spPr/>
      <dgm:t>
        <a:bodyPr/>
        <a:lstStyle/>
        <a:p>
          <a:r>
            <a:rPr lang="es-EC" sz="2400" b="0" cap="none" spc="0" dirty="0" smtClean="0">
              <a:ln w="0"/>
              <a:solidFill>
                <a:schemeClr val="accent6">
                  <a:lumMod val="75000"/>
                </a:schemeClr>
              </a:solidFill>
              <a:effectLst>
                <a:outerShdw blurRad="38100" dist="19050" dir="2700000" algn="tl" rotWithShape="0">
                  <a:schemeClr val="dk1">
                    <a:alpha val="40000"/>
                  </a:schemeClr>
                </a:outerShdw>
              </a:effectLst>
            </a:rPr>
            <a:t>Datos básicos o simples</a:t>
          </a:r>
          <a:endParaRPr lang="es-EC" sz="2400" b="0" cap="none" spc="0" dirty="0">
            <a:ln w="0"/>
            <a:solidFill>
              <a:schemeClr val="accent6">
                <a:lumMod val="75000"/>
              </a:schemeClr>
            </a:solidFill>
            <a:effectLst>
              <a:outerShdw blurRad="38100" dist="19050" dir="2700000" algn="tl" rotWithShape="0">
                <a:schemeClr val="dk1">
                  <a:alpha val="40000"/>
                </a:schemeClr>
              </a:outerShdw>
            </a:effectLst>
          </a:endParaRPr>
        </a:p>
      </dgm:t>
    </dgm:pt>
    <dgm:pt modelId="{F104B924-28AA-4DA8-9A97-ACDC034DD229}" type="parTrans" cxnId="{CF7E02F6-E2E6-4D54-B5A6-53D1481368EF}">
      <dgm:prSet/>
      <dgm:spPr/>
      <dgm:t>
        <a:bodyPr/>
        <a:lstStyle/>
        <a:p>
          <a:endParaRPr lang="es-EC"/>
        </a:p>
      </dgm:t>
    </dgm:pt>
    <dgm:pt modelId="{C877FAED-C5B1-45CC-BE24-9375345B11B7}" type="sibTrans" cxnId="{CF7E02F6-E2E6-4D54-B5A6-53D1481368EF}">
      <dgm:prSet/>
      <dgm:spPr/>
      <dgm:t>
        <a:bodyPr/>
        <a:lstStyle/>
        <a:p>
          <a:endParaRPr lang="es-EC"/>
        </a:p>
      </dgm:t>
    </dgm:pt>
    <dgm:pt modelId="{DE4AAED2-AE97-4088-9239-1B54E5372BAD}">
      <dgm:prSet phldrT="[Texto]" custT="1"/>
      <dgm:spPr/>
      <dgm:t>
        <a:bodyPr/>
        <a:lstStyle/>
        <a:p>
          <a:pPr algn="l"/>
          <a:r>
            <a:rPr lang="es-EC" sz="2400" dirty="0" smtClean="0"/>
            <a:t>- numéricos (entero, real)</a:t>
          </a:r>
        </a:p>
        <a:p>
          <a:pPr algn="l"/>
          <a:r>
            <a:rPr lang="es-EC" sz="2400" dirty="0" smtClean="0"/>
            <a:t>- lógicos (</a:t>
          </a:r>
          <a:r>
            <a:rPr lang="es-EC" sz="2400" dirty="0" err="1" smtClean="0"/>
            <a:t>boolean</a:t>
          </a:r>
          <a:r>
            <a:rPr lang="es-EC" sz="2400" dirty="0" smtClean="0"/>
            <a:t>)</a:t>
          </a:r>
        </a:p>
        <a:p>
          <a:pPr algn="l"/>
          <a:r>
            <a:rPr lang="es-EC" sz="2400" dirty="0" smtClean="0"/>
            <a:t>- carácter (carácter, cadena)</a:t>
          </a:r>
        </a:p>
      </dgm:t>
    </dgm:pt>
    <dgm:pt modelId="{B5B44165-AEC3-4A7A-8CF3-5B022657DFB6}" type="parTrans" cxnId="{1A05EAD5-2D44-4A1A-AB83-6FDE72F9C343}">
      <dgm:prSet/>
      <dgm:spPr/>
      <dgm:t>
        <a:bodyPr/>
        <a:lstStyle/>
        <a:p>
          <a:endParaRPr lang="es-EC"/>
        </a:p>
      </dgm:t>
    </dgm:pt>
    <dgm:pt modelId="{AADC3784-4BA0-43D3-9930-0311C2F107B9}" type="sibTrans" cxnId="{1A05EAD5-2D44-4A1A-AB83-6FDE72F9C343}">
      <dgm:prSet/>
      <dgm:spPr/>
      <dgm:t>
        <a:bodyPr/>
        <a:lstStyle/>
        <a:p>
          <a:endParaRPr lang="es-EC"/>
        </a:p>
      </dgm:t>
    </dgm:pt>
    <dgm:pt modelId="{4421B2E9-408F-4BC0-B2E4-63CAACF1F83C}">
      <dgm:prSet phldrT="[Texto]" custT="1"/>
      <dgm:spPr/>
      <dgm:t>
        <a:bodyPr/>
        <a:lstStyle/>
        <a:p>
          <a:r>
            <a:rPr lang="es-EC" sz="2400" b="0" cap="none" spc="0" dirty="0" smtClean="0">
              <a:ln w="0"/>
              <a:solidFill>
                <a:schemeClr val="accent6">
                  <a:lumMod val="75000"/>
                </a:schemeClr>
              </a:solidFill>
              <a:effectLst>
                <a:outerShdw blurRad="38100" dist="19050" dir="2700000" algn="tl" rotWithShape="0">
                  <a:schemeClr val="dk1">
                    <a:alpha val="40000"/>
                  </a:schemeClr>
                </a:outerShdw>
              </a:effectLst>
            </a:rPr>
            <a:t>Datos compuestos</a:t>
          </a:r>
          <a:endParaRPr lang="es-EC" sz="2400" b="0" cap="none" spc="0" dirty="0">
            <a:ln w="0"/>
            <a:solidFill>
              <a:schemeClr val="accent6">
                <a:lumMod val="75000"/>
              </a:schemeClr>
            </a:solidFill>
            <a:effectLst>
              <a:outerShdw blurRad="38100" dist="19050" dir="2700000" algn="tl" rotWithShape="0">
                <a:schemeClr val="dk1">
                  <a:alpha val="40000"/>
                </a:schemeClr>
              </a:outerShdw>
            </a:effectLst>
          </a:endParaRPr>
        </a:p>
      </dgm:t>
    </dgm:pt>
    <dgm:pt modelId="{120CA9D9-0E15-45DB-BA39-6C49FA91D5F3}" type="parTrans" cxnId="{9FE3678E-A999-43AE-ACCF-7F56259AE543}">
      <dgm:prSet/>
      <dgm:spPr/>
      <dgm:t>
        <a:bodyPr/>
        <a:lstStyle/>
        <a:p>
          <a:endParaRPr lang="es-EC"/>
        </a:p>
      </dgm:t>
    </dgm:pt>
    <dgm:pt modelId="{EB34C866-D91C-4976-AEC8-236947728ED1}" type="sibTrans" cxnId="{9FE3678E-A999-43AE-ACCF-7F56259AE543}">
      <dgm:prSet/>
      <dgm:spPr/>
      <dgm:t>
        <a:bodyPr/>
        <a:lstStyle/>
        <a:p>
          <a:endParaRPr lang="es-EC"/>
        </a:p>
      </dgm:t>
    </dgm:pt>
    <dgm:pt modelId="{1215F595-513D-4771-900F-F18C0D877FCD}">
      <dgm:prSet phldrT="[Texto]" custT="1"/>
      <dgm:spPr/>
      <dgm:t>
        <a:bodyPr/>
        <a:lstStyle/>
        <a:p>
          <a:pPr algn="l"/>
          <a:r>
            <a:rPr lang="es-EC" sz="2400" dirty="0" smtClean="0"/>
            <a:t>- estructuras </a:t>
          </a:r>
        </a:p>
        <a:p>
          <a:pPr algn="l"/>
          <a:r>
            <a:rPr lang="es-EC" sz="2400" dirty="0" smtClean="0"/>
            <a:t>- uniones</a:t>
          </a:r>
        </a:p>
        <a:p>
          <a:pPr algn="l"/>
          <a:r>
            <a:rPr lang="es-EC" sz="2400" dirty="0" smtClean="0"/>
            <a:t>- enumeraciones</a:t>
          </a:r>
        </a:p>
        <a:p>
          <a:pPr algn="l"/>
          <a:r>
            <a:rPr lang="es-EC" sz="2400" dirty="0" smtClean="0"/>
            <a:t>- vectores</a:t>
          </a:r>
        </a:p>
        <a:p>
          <a:pPr algn="l"/>
          <a:r>
            <a:rPr lang="es-EC" sz="2400" dirty="0" smtClean="0"/>
            <a:t>- matrices/tablas</a:t>
          </a:r>
        </a:p>
        <a:p>
          <a:pPr algn="l"/>
          <a:r>
            <a:rPr lang="es-EC" sz="2400" dirty="0" smtClean="0"/>
            <a:t>- cadenas</a:t>
          </a:r>
          <a:endParaRPr lang="es-EC" sz="2400" dirty="0"/>
        </a:p>
      </dgm:t>
    </dgm:pt>
    <dgm:pt modelId="{CB92855B-32E1-41A1-A72A-E7971D50A13E}" type="parTrans" cxnId="{FC3A01EE-3910-4FEB-BDFB-555EC841994A}">
      <dgm:prSet/>
      <dgm:spPr/>
      <dgm:t>
        <a:bodyPr/>
        <a:lstStyle/>
        <a:p>
          <a:endParaRPr lang="es-EC"/>
        </a:p>
      </dgm:t>
    </dgm:pt>
    <dgm:pt modelId="{9BD55B91-4AFE-41FF-9FA4-2D0B632C5A4C}" type="sibTrans" cxnId="{FC3A01EE-3910-4FEB-BDFB-555EC841994A}">
      <dgm:prSet/>
      <dgm:spPr/>
      <dgm:t>
        <a:bodyPr/>
        <a:lstStyle/>
        <a:p>
          <a:endParaRPr lang="es-EC"/>
        </a:p>
      </dgm:t>
    </dgm:pt>
    <dgm:pt modelId="{1C59AD76-BD26-48CD-90C4-2FA5A9676F69}">
      <dgm:prSet phldrT="[Texto]"/>
      <dgm:spPr/>
      <dgm:t>
        <a:bodyPr/>
        <a:lstStyle/>
        <a:p>
          <a:pPr algn="ctr"/>
          <a:endParaRPr lang="es-EC" sz="4100" dirty="0"/>
        </a:p>
      </dgm:t>
    </dgm:pt>
    <dgm:pt modelId="{85A38E16-C9A7-4601-8379-B2350EA1109E}" type="parTrans" cxnId="{983E53D7-00C1-40C1-B291-2F88C2F6E000}">
      <dgm:prSet/>
      <dgm:spPr/>
      <dgm:t>
        <a:bodyPr/>
        <a:lstStyle/>
        <a:p>
          <a:endParaRPr lang="es-EC"/>
        </a:p>
      </dgm:t>
    </dgm:pt>
    <dgm:pt modelId="{54B79BDE-915F-480A-B9E0-49E3D1C36765}" type="sibTrans" cxnId="{983E53D7-00C1-40C1-B291-2F88C2F6E000}">
      <dgm:prSet/>
      <dgm:spPr/>
      <dgm:t>
        <a:bodyPr/>
        <a:lstStyle/>
        <a:p>
          <a:endParaRPr lang="es-EC"/>
        </a:p>
      </dgm:t>
    </dgm:pt>
    <dgm:pt modelId="{D235EA33-10A7-4EEA-8524-3D8757CB1EB8}" type="pres">
      <dgm:prSet presAssocID="{C817CC3D-9B36-4A38-ACE8-341F25449A81}" presName="Name0" presStyleCnt="0">
        <dgm:presLayoutVars>
          <dgm:dir/>
          <dgm:animLvl val="lvl"/>
          <dgm:resizeHandles val="exact"/>
        </dgm:presLayoutVars>
      </dgm:prSet>
      <dgm:spPr/>
      <dgm:t>
        <a:bodyPr/>
        <a:lstStyle/>
        <a:p>
          <a:endParaRPr lang="es-EC"/>
        </a:p>
      </dgm:t>
    </dgm:pt>
    <dgm:pt modelId="{40881C51-B9B0-44BA-95DC-43BF2DFD6FFC}" type="pres">
      <dgm:prSet presAssocID="{673886EE-98AE-4CD8-A6B4-2DEBDF76D071}" presName="compositeNode" presStyleCnt="0">
        <dgm:presLayoutVars>
          <dgm:bulletEnabled val="1"/>
        </dgm:presLayoutVars>
      </dgm:prSet>
      <dgm:spPr/>
    </dgm:pt>
    <dgm:pt modelId="{79558567-DD8C-4D8E-AD3D-55EDB4D042DF}" type="pres">
      <dgm:prSet presAssocID="{673886EE-98AE-4CD8-A6B4-2DEBDF76D071}" presName="bgRect" presStyleLbl="node1" presStyleIdx="0" presStyleCnt="2" custLinFactNeighborX="-1138" custLinFactNeighborY="-18894"/>
      <dgm:spPr/>
      <dgm:t>
        <a:bodyPr/>
        <a:lstStyle/>
        <a:p>
          <a:endParaRPr lang="es-EC"/>
        </a:p>
      </dgm:t>
    </dgm:pt>
    <dgm:pt modelId="{EA257CE8-B129-4EEC-856B-6AACF543B67B}" type="pres">
      <dgm:prSet presAssocID="{673886EE-98AE-4CD8-A6B4-2DEBDF76D071}" presName="parentNode" presStyleLbl="node1" presStyleIdx="0" presStyleCnt="2">
        <dgm:presLayoutVars>
          <dgm:chMax val="0"/>
          <dgm:bulletEnabled val="1"/>
        </dgm:presLayoutVars>
      </dgm:prSet>
      <dgm:spPr/>
      <dgm:t>
        <a:bodyPr/>
        <a:lstStyle/>
        <a:p>
          <a:endParaRPr lang="es-EC"/>
        </a:p>
      </dgm:t>
    </dgm:pt>
    <dgm:pt modelId="{4A234EA4-10E6-46C6-996B-9804B04D40AC}" type="pres">
      <dgm:prSet presAssocID="{673886EE-98AE-4CD8-A6B4-2DEBDF76D071}" presName="childNode" presStyleLbl="node1" presStyleIdx="0" presStyleCnt="2">
        <dgm:presLayoutVars>
          <dgm:bulletEnabled val="1"/>
        </dgm:presLayoutVars>
      </dgm:prSet>
      <dgm:spPr/>
      <dgm:t>
        <a:bodyPr/>
        <a:lstStyle/>
        <a:p>
          <a:endParaRPr lang="es-EC"/>
        </a:p>
      </dgm:t>
    </dgm:pt>
    <dgm:pt modelId="{6ABDC11B-8EFE-45CD-87CE-51F84F53E6A7}" type="pres">
      <dgm:prSet presAssocID="{C877FAED-C5B1-45CC-BE24-9375345B11B7}" presName="hSp" presStyleCnt="0"/>
      <dgm:spPr/>
    </dgm:pt>
    <dgm:pt modelId="{44D072E3-B3BB-4896-9126-3FAF161BB842}" type="pres">
      <dgm:prSet presAssocID="{C877FAED-C5B1-45CC-BE24-9375345B11B7}" presName="vProcSp" presStyleCnt="0"/>
      <dgm:spPr/>
    </dgm:pt>
    <dgm:pt modelId="{180654FD-2230-4E14-9983-E6F85483E45B}" type="pres">
      <dgm:prSet presAssocID="{C877FAED-C5B1-45CC-BE24-9375345B11B7}" presName="vSp1" presStyleCnt="0"/>
      <dgm:spPr/>
    </dgm:pt>
    <dgm:pt modelId="{E4D60C0C-7BAB-4C91-B82D-64AD9DD05BEC}" type="pres">
      <dgm:prSet presAssocID="{C877FAED-C5B1-45CC-BE24-9375345B11B7}" presName="simulatedConn" presStyleLbl="solidFgAcc1" presStyleIdx="0" presStyleCnt="1" custFlipVert="1" custScaleX="29404" custScaleY="7883"/>
      <dgm:spPr>
        <a:prstGeom prst="leftArrow">
          <a:avLst/>
        </a:prstGeom>
      </dgm:spPr>
      <dgm:t>
        <a:bodyPr/>
        <a:lstStyle/>
        <a:p>
          <a:endParaRPr lang="es-EC"/>
        </a:p>
      </dgm:t>
    </dgm:pt>
    <dgm:pt modelId="{4609A975-8E53-4FA6-AB02-4B63BFFAC35B}" type="pres">
      <dgm:prSet presAssocID="{C877FAED-C5B1-45CC-BE24-9375345B11B7}" presName="vSp2" presStyleCnt="0"/>
      <dgm:spPr/>
    </dgm:pt>
    <dgm:pt modelId="{96124BF4-3A5E-48F0-B1A9-5DB9874D1BCF}" type="pres">
      <dgm:prSet presAssocID="{C877FAED-C5B1-45CC-BE24-9375345B11B7}" presName="sibTrans" presStyleCnt="0"/>
      <dgm:spPr/>
    </dgm:pt>
    <dgm:pt modelId="{BA69C281-A862-4FCA-86F0-1560D70F442F}" type="pres">
      <dgm:prSet presAssocID="{4421B2E9-408F-4BC0-B2E4-63CAACF1F83C}" presName="compositeNode" presStyleCnt="0">
        <dgm:presLayoutVars>
          <dgm:bulletEnabled val="1"/>
        </dgm:presLayoutVars>
      </dgm:prSet>
      <dgm:spPr/>
    </dgm:pt>
    <dgm:pt modelId="{C43AF79F-DB11-4BB6-B272-3904E2C47AE9}" type="pres">
      <dgm:prSet presAssocID="{4421B2E9-408F-4BC0-B2E4-63CAACF1F83C}" presName="bgRect" presStyleLbl="node1" presStyleIdx="1" presStyleCnt="2"/>
      <dgm:spPr/>
      <dgm:t>
        <a:bodyPr/>
        <a:lstStyle/>
        <a:p>
          <a:endParaRPr lang="es-EC"/>
        </a:p>
      </dgm:t>
    </dgm:pt>
    <dgm:pt modelId="{7C19AC01-71A6-4979-A38B-E6899B842968}" type="pres">
      <dgm:prSet presAssocID="{4421B2E9-408F-4BC0-B2E4-63CAACF1F83C}" presName="parentNode" presStyleLbl="node1" presStyleIdx="1" presStyleCnt="2">
        <dgm:presLayoutVars>
          <dgm:chMax val="0"/>
          <dgm:bulletEnabled val="1"/>
        </dgm:presLayoutVars>
      </dgm:prSet>
      <dgm:spPr/>
      <dgm:t>
        <a:bodyPr/>
        <a:lstStyle/>
        <a:p>
          <a:endParaRPr lang="es-EC"/>
        </a:p>
      </dgm:t>
    </dgm:pt>
    <dgm:pt modelId="{966ACE53-38AE-4CE0-904E-952FE2B3FE76}" type="pres">
      <dgm:prSet presAssocID="{4421B2E9-408F-4BC0-B2E4-63CAACF1F83C}" presName="childNode" presStyleLbl="node1" presStyleIdx="1" presStyleCnt="2">
        <dgm:presLayoutVars>
          <dgm:bulletEnabled val="1"/>
        </dgm:presLayoutVars>
      </dgm:prSet>
      <dgm:spPr/>
      <dgm:t>
        <a:bodyPr/>
        <a:lstStyle/>
        <a:p>
          <a:endParaRPr lang="es-EC"/>
        </a:p>
      </dgm:t>
    </dgm:pt>
  </dgm:ptLst>
  <dgm:cxnLst>
    <dgm:cxn modelId="{FC3A01EE-3910-4FEB-BDFB-555EC841994A}" srcId="{4421B2E9-408F-4BC0-B2E4-63CAACF1F83C}" destId="{1215F595-513D-4771-900F-F18C0D877FCD}" srcOrd="0" destOrd="0" parTransId="{CB92855B-32E1-41A1-A72A-E7971D50A13E}" sibTransId="{9BD55B91-4AFE-41FF-9FA4-2D0B632C5A4C}"/>
    <dgm:cxn modelId="{9FE3678E-A999-43AE-ACCF-7F56259AE543}" srcId="{C817CC3D-9B36-4A38-ACE8-341F25449A81}" destId="{4421B2E9-408F-4BC0-B2E4-63CAACF1F83C}" srcOrd="1" destOrd="0" parTransId="{120CA9D9-0E15-45DB-BA39-6C49FA91D5F3}" sibTransId="{EB34C866-D91C-4976-AEC8-236947728ED1}"/>
    <dgm:cxn modelId="{FFBD8DCA-242A-4A45-BC0C-D387348A85B2}" type="presOf" srcId="{4421B2E9-408F-4BC0-B2E4-63CAACF1F83C}" destId="{7C19AC01-71A6-4979-A38B-E6899B842968}" srcOrd="1" destOrd="0" presId="urn:microsoft.com/office/officeart/2005/8/layout/hProcess7"/>
    <dgm:cxn modelId="{5B75AA0A-B78D-436C-A281-54DD937DA9B0}" type="presOf" srcId="{DE4AAED2-AE97-4088-9239-1B54E5372BAD}" destId="{4A234EA4-10E6-46C6-996B-9804B04D40AC}" srcOrd="0" destOrd="0" presId="urn:microsoft.com/office/officeart/2005/8/layout/hProcess7"/>
    <dgm:cxn modelId="{755FD330-80B0-439A-B093-D4AFE0B10041}" type="presOf" srcId="{1C59AD76-BD26-48CD-90C4-2FA5A9676F69}" destId="{4A234EA4-10E6-46C6-996B-9804B04D40AC}" srcOrd="0" destOrd="1" presId="urn:microsoft.com/office/officeart/2005/8/layout/hProcess7"/>
    <dgm:cxn modelId="{243A5D83-0377-4204-8FAD-97EC012E34B7}" type="presOf" srcId="{673886EE-98AE-4CD8-A6B4-2DEBDF76D071}" destId="{79558567-DD8C-4D8E-AD3D-55EDB4D042DF}" srcOrd="0" destOrd="0" presId="urn:microsoft.com/office/officeart/2005/8/layout/hProcess7"/>
    <dgm:cxn modelId="{51E0AFAB-2464-4C5C-9014-4637F2DD31A6}" type="presOf" srcId="{1215F595-513D-4771-900F-F18C0D877FCD}" destId="{966ACE53-38AE-4CE0-904E-952FE2B3FE76}" srcOrd="0" destOrd="0" presId="urn:microsoft.com/office/officeart/2005/8/layout/hProcess7"/>
    <dgm:cxn modelId="{983E53D7-00C1-40C1-B291-2F88C2F6E000}" srcId="{673886EE-98AE-4CD8-A6B4-2DEBDF76D071}" destId="{1C59AD76-BD26-48CD-90C4-2FA5A9676F69}" srcOrd="1" destOrd="0" parTransId="{85A38E16-C9A7-4601-8379-B2350EA1109E}" sibTransId="{54B79BDE-915F-480A-B9E0-49E3D1C36765}"/>
    <dgm:cxn modelId="{1A05EAD5-2D44-4A1A-AB83-6FDE72F9C343}" srcId="{673886EE-98AE-4CD8-A6B4-2DEBDF76D071}" destId="{DE4AAED2-AE97-4088-9239-1B54E5372BAD}" srcOrd="0" destOrd="0" parTransId="{B5B44165-AEC3-4A7A-8CF3-5B022657DFB6}" sibTransId="{AADC3784-4BA0-43D3-9930-0311C2F107B9}"/>
    <dgm:cxn modelId="{2CB0016F-A2C7-4248-96B4-4170F109C487}" type="presOf" srcId="{4421B2E9-408F-4BC0-B2E4-63CAACF1F83C}" destId="{C43AF79F-DB11-4BB6-B272-3904E2C47AE9}" srcOrd="0" destOrd="0" presId="urn:microsoft.com/office/officeart/2005/8/layout/hProcess7"/>
    <dgm:cxn modelId="{54B342CF-FAAF-4FA3-9BF8-D1601ACA2C71}" type="presOf" srcId="{C817CC3D-9B36-4A38-ACE8-341F25449A81}" destId="{D235EA33-10A7-4EEA-8524-3D8757CB1EB8}" srcOrd="0" destOrd="0" presId="urn:microsoft.com/office/officeart/2005/8/layout/hProcess7"/>
    <dgm:cxn modelId="{CF7E02F6-E2E6-4D54-B5A6-53D1481368EF}" srcId="{C817CC3D-9B36-4A38-ACE8-341F25449A81}" destId="{673886EE-98AE-4CD8-A6B4-2DEBDF76D071}" srcOrd="0" destOrd="0" parTransId="{F104B924-28AA-4DA8-9A97-ACDC034DD229}" sibTransId="{C877FAED-C5B1-45CC-BE24-9375345B11B7}"/>
    <dgm:cxn modelId="{215C3220-10B1-417C-8CA5-342E17B7D31C}" type="presOf" srcId="{673886EE-98AE-4CD8-A6B4-2DEBDF76D071}" destId="{EA257CE8-B129-4EEC-856B-6AACF543B67B}" srcOrd="1" destOrd="0" presId="urn:microsoft.com/office/officeart/2005/8/layout/hProcess7"/>
    <dgm:cxn modelId="{E3159712-B1FC-4B9F-80CF-E7050A822596}" type="presParOf" srcId="{D235EA33-10A7-4EEA-8524-3D8757CB1EB8}" destId="{40881C51-B9B0-44BA-95DC-43BF2DFD6FFC}" srcOrd="0" destOrd="0" presId="urn:microsoft.com/office/officeart/2005/8/layout/hProcess7"/>
    <dgm:cxn modelId="{E2FBCC85-D4BE-4EE6-B040-03B5C7F18027}" type="presParOf" srcId="{40881C51-B9B0-44BA-95DC-43BF2DFD6FFC}" destId="{79558567-DD8C-4D8E-AD3D-55EDB4D042DF}" srcOrd="0" destOrd="0" presId="urn:microsoft.com/office/officeart/2005/8/layout/hProcess7"/>
    <dgm:cxn modelId="{313E6E1A-9DE1-4ACF-B352-77FA9119391E}" type="presParOf" srcId="{40881C51-B9B0-44BA-95DC-43BF2DFD6FFC}" destId="{EA257CE8-B129-4EEC-856B-6AACF543B67B}" srcOrd="1" destOrd="0" presId="urn:microsoft.com/office/officeart/2005/8/layout/hProcess7"/>
    <dgm:cxn modelId="{B9B4708E-6E2A-49EF-8391-059C26127154}" type="presParOf" srcId="{40881C51-B9B0-44BA-95DC-43BF2DFD6FFC}" destId="{4A234EA4-10E6-46C6-996B-9804B04D40AC}" srcOrd="2" destOrd="0" presId="urn:microsoft.com/office/officeart/2005/8/layout/hProcess7"/>
    <dgm:cxn modelId="{68994C86-20E8-488F-96DC-5A768502B91A}" type="presParOf" srcId="{D235EA33-10A7-4EEA-8524-3D8757CB1EB8}" destId="{6ABDC11B-8EFE-45CD-87CE-51F84F53E6A7}" srcOrd="1" destOrd="0" presId="urn:microsoft.com/office/officeart/2005/8/layout/hProcess7"/>
    <dgm:cxn modelId="{6C044E2D-AD95-4BBF-B4F4-9C3D3E072F17}" type="presParOf" srcId="{D235EA33-10A7-4EEA-8524-3D8757CB1EB8}" destId="{44D072E3-B3BB-4896-9126-3FAF161BB842}" srcOrd="2" destOrd="0" presId="urn:microsoft.com/office/officeart/2005/8/layout/hProcess7"/>
    <dgm:cxn modelId="{37ECDB58-F6BD-4129-BAA7-8D62F38FEBC1}" type="presParOf" srcId="{44D072E3-B3BB-4896-9126-3FAF161BB842}" destId="{180654FD-2230-4E14-9983-E6F85483E45B}" srcOrd="0" destOrd="0" presId="urn:microsoft.com/office/officeart/2005/8/layout/hProcess7"/>
    <dgm:cxn modelId="{921C983D-5F3B-48AF-B49F-517B021744D7}" type="presParOf" srcId="{44D072E3-B3BB-4896-9126-3FAF161BB842}" destId="{E4D60C0C-7BAB-4C91-B82D-64AD9DD05BEC}" srcOrd="1" destOrd="0" presId="urn:microsoft.com/office/officeart/2005/8/layout/hProcess7"/>
    <dgm:cxn modelId="{7697F124-B0BF-47E3-B653-3FBAB9091CE6}" type="presParOf" srcId="{44D072E3-B3BB-4896-9126-3FAF161BB842}" destId="{4609A975-8E53-4FA6-AB02-4B63BFFAC35B}" srcOrd="2" destOrd="0" presId="urn:microsoft.com/office/officeart/2005/8/layout/hProcess7"/>
    <dgm:cxn modelId="{3A860A79-F16B-4400-B64B-BA300FEDDEAB}" type="presParOf" srcId="{D235EA33-10A7-4EEA-8524-3D8757CB1EB8}" destId="{96124BF4-3A5E-48F0-B1A9-5DB9874D1BCF}" srcOrd="3" destOrd="0" presId="urn:microsoft.com/office/officeart/2005/8/layout/hProcess7"/>
    <dgm:cxn modelId="{C3B76D2A-231E-47F8-8790-3679C16141F5}" type="presParOf" srcId="{D235EA33-10A7-4EEA-8524-3D8757CB1EB8}" destId="{BA69C281-A862-4FCA-86F0-1560D70F442F}" srcOrd="4" destOrd="0" presId="urn:microsoft.com/office/officeart/2005/8/layout/hProcess7"/>
    <dgm:cxn modelId="{0B38AFE7-7DB3-4A48-91DF-5730FDDCAD31}" type="presParOf" srcId="{BA69C281-A862-4FCA-86F0-1560D70F442F}" destId="{C43AF79F-DB11-4BB6-B272-3904E2C47AE9}" srcOrd="0" destOrd="0" presId="urn:microsoft.com/office/officeart/2005/8/layout/hProcess7"/>
    <dgm:cxn modelId="{26FF7A02-A64C-4091-8304-AE380514C4E6}" type="presParOf" srcId="{BA69C281-A862-4FCA-86F0-1560D70F442F}" destId="{7C19AC01-71A6-4979-A38B-E6899B842968}" srcOrd="1" destOrd="0" presId="urn:microsoft.com/office/officeart/2005/8/layout/hProcess7"/>
    <dgm:cxn modelId="{EEC239D5-D82A-4E59-B0D8-9412E929DBC4}" type="presParOf" srcId="{BA69C281-A862-4FCA-86F0-1560D70F442F}" destId="{966ACE53-38AE-4CE0-904E-952FE2B3FE76}"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D0A4A42-258C-4274-9BE2-DDB9630A557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C"/>
        </a:p>
      </dgm:t>
    </dgm:pt>
    <dgm:pt modelId="{AFB2D0B7-F4CF-44E2-8139-DFCEA5CDF6DF}">
      <dgm:prSet phldrT="[Texto]" custT="1"/>
      <dgm:spPr/>
      <dgm:t>
        <a:bodyPr/>
        <a:lstStyle/>
        <a:p>
          <a:pPr algn="ctr"/>
          <a:r>
            <a:rPr lang="es-EC" sz="1800" b="1" dirty="0" smtClean="0">
              <a:solidFill>
                <a:srgbClr val="FFC000"/>
              </a:solidFill>
            </a:rPr>
            <a:t>ENTEROS</a:t>
          </a:r>
          <a:endParaRPr lang="es-EC" sz="1400"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955949B9-3EB5-4918-A3C6-8BEBADBFBF9E}">
      <dgm:prSet phldrT="[Texto]" custT="1"/>
      <dgm:spPr/>
      <dgm:t>
        <a:bodyPr/>
        <a:lstStyle/>
        <a:p>
          <a:pPr algn="ctr"/>
          <a:r>
            <a:rPr lang="es-EC" sz="1800" b="1" dirty="0" smtClean="0">
              <a:solidFill>
                <a:srgbClr val="FFC000"/>
              </a:solidFill>
            </a:rPr>
            <a:t>REALES</a:t>
          </a:r>
          <a:endParaRPr lang="es-EC" sz="1400"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64A4F626-16E1-41B9-88B8-10E998C3817A}">
      <dgm:prSet phldrT="[Texto]" custT="1"/>
      <dgm:spPr/>
      <dgm:t>
        <a:bodyPr anchor="t"/>
        <a:lstStyle/>
        <a:p>
          <a:r>
            <a:rPr lang="es-EC" sz="2000" b="0" cap="none" spc="0" dirty="0" smtClean="0">
              <a:ln w="0"/>
              <a:solidFill>
                <a:schemeClr val="tx1"/>
              </a:solidFill>
              <a:effectLst>
                <a:outerShdw blurRad="38100" dist="19050" dir="2700000" algn="tl" rotWithShape="0">
                  <a:schemeClr val="dk1">
                    <a:alpha val="40000"/>
                  </a:schemeClr>
                </a:outerShdw>
              </a:effectLst>
            </a:rPr>
            <a:t>Son los números que contienen una parte fraccionaria y, por tanto, incluyen el punto decimal; pueden ser positivos o negativos, como por ejemplo (465.0, 42.325, 800.02, -24.5. </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3F4EFD9D-1543-4D43-A401-2AF6B898CD81}" type="parTrans" cxnId="{77EB72A4-73FE-43B5-9AF5-617F47DCDD61}">
      <dgm:prSet/>
      <dgm:spPr/>
      <dgm:t>
        <a:bodyPr/>
        <a:lstStyle/>
        <a:p>
          <a:endParaRPr lang="es-EC"/>
        </a:p>
      </dgm:t>
    </dgm:pt>
    <dgm:pt modelId="{6BFC6032-C9FC-4824-9EB9-94399EAD97A1}" type="sibTrans" cxnId="{77EB72A4-73FE-43B5-9AF5-617F47DCDD61}">
      <dgm:prSet/>
      <dgm:spPr/>
      <dgm:t>
        <a:bodyPr/>
        <a:lstStyle/>
        <a:p>
          <a:endParaRPr lang="es-EC"/>
        </a:p>
      </dgm:t>
    </dgm:pt>
    <dgm:pt modelId="{FD98A1B0-4382-4B6E-8AFD-61E9EE6C2C9A}">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Son los números que no contienen componentes fraccionarios y, por tanto, no incluyen el punto decimal; pueden ser positivos o negativos, como por ejemplo 450, -325, 4, -4</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A9F53C1B-A405-46ED-AAAB-7354D9C7CC9A}" type="parTrans" cxnId="{9DFD7AAB-9688-4857-BD30-87A46EFB3017}">
      <dgm:prSet/>
      <dgm:spPr/>
      <dgm:t>
        <a:bodyPr/>
        <a:lstStyle/>
        <a:p>
          <a:endParaRPr lang="es-EC"/>
        </a:p>
      </dgm:t>
    </dgm:pt>
    <dgm:pt modelId="{700516C2-7722-4A25-997B-1838EDD8BF2D}" type="sibTrans" cxnId="{9DFD7AAB-9688-4857-BD30-87A46EFB3017}">
      <dgm:prSet/>
      <dgm:spPr/>
      <dgm:t>
        <a:bodyPr/>
        <a:lstStyle/>
        <a:p>
          <a:endParaRPr lang="es-EC"/>
        </a:p>
      </dgm:t>
    </dgm:pt>
    <dgm:pt modelId="{E18FE4BD-1642-44A7-B215-0BB2FE361601}">
      <dgm:prSet phldrT="[Texto]" custT="1"/>
      <dgm:spPr/>
      <dgm:t>
        <a:bodyPr anchor="t"/>
        <a:lstStyle/>
        <a:p>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03EF7E36-F037-471E-AE6C-9532661E3184}" type="parTrans" cxnId="{0873BA09-4E6E-4D69-B8F2-31F9F4480E02}">
      <dgm:prSet/>
      <dgm:spPr/>
      <dgm:t>
        <a:bodyPr/>
        <a:lstStyle/>
        <a:p>
          <a:endParaRPr lang="es-EC"/>
        </a:p>
      </dgm:t>
    </dgm:pt>
    <dgm:pt modelId="{D7740759-A97A-468A-9F9E-E3B66CCAA726}" type="sibTrans" cxnId="{0873BA09-4E6E-4D69-B8F2-31F9F4480E02}">
      <dgm:prSet/>
      <dgm:spPr/>
      <dgm:t>
        <a:bodyPr/>
        <a:lstStyle/>
        <a:p>
          <a:endParaRPr lang="es-EC"/>
        </a:p>
      </dgm:t>
    </dgm:pt>
    <dgm:pt modelId="{F1FA2FCA-D172-47E3-9BFD-8F6CBEF58D93}">
      <dgm:prSet phldrT="[Texto]" custT="1"/>
      <dgm:spPr/>
      <dgm:t>
        <a:bodyPr anchor="t"/>
        <a:lstStyle/>
        <a:p>
          <a:r>
            <a:rPr lang="es-EC" sz="2000" b="0" cap="none" spc="0" dirty="0" smtClean="0">
              <a:ln w="0"/>
              <a:solidFill>
                <a:schemeClr val="tx1"/>
              </a:solidFill>
              <a:effectLst>
                <a:outerShdw blurRad="38100" dist="19050" dir="2700000" algn="tl" rotWithShape="0">
                  <a:schemeClr val="dk1">
                    <a:alpha val="40000"/>
                  </a:schemeClr>
                </a:outerShdw>
              </a:effectLst>
            </a:rPr>
            <a:t>En aplicaciones científicas la notación exponencial se emplea para representar y almacenar números muy grandes o muy pequeños. </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46E55453-8081-48F0-868A-978958BDEA8E}" type="parTrans" cxnId="{3FBAD30F-74BD-4633-B3B2-80F78D53E17D}">
      <dgm:prSet/>
      <dgm:spPr/>
      <dgm:t>
        <a:bodyPr/>
        <a:lstStyle/>
        <a:p>
          <a:endParaRPr lang="es-EC"/>
        </a:p>
      </dgm:t>
    </dgm:pt>
    <dgm:pt modelId="{A021180A-4339-476A-8F47-B940CAB1777A}" type="sibTrans" cxnId="{3FBAD30F-74BD-4633-B3B2-80F78D53E17D}">
      <dgm:prSet/>
      <dgm:spPr/>
      <dgm:t>
        <a:bodyPr/>
        <a:lstStyle/>
        <a:p>
          <a:endParaRPr lang="es-EC"/>
        </a:p>
      </dgm:t>
    </dgm:pt>
    <dgm:pt modelId="{0504F483-E85D-4693-BC1B-97AE5DD6C67D}" type="pres">
      <dgm:prSet presAssocID="{7D0A4A42-258C-4274-9BE2-DDB9630A557C}" presName="Name0" presStyleCnt="0">
        <dgm:presLayoutVars>
          <dgm:dir/>
          <dgm:animLvl val="lvl"/>
          <dgm:resizeHandles val="exact"/>
        </dgm:presLayoutVars>
      </dgm:prSet>
      <dgm:spPr/>
      <dgm:t>
        <a:bodyPr/>
        <a:lstStyle/>
        <a:p>
          <a:endParaRPr lang="es-EC"/>
        </a:p>
      </dgm:t>
    </dgm:pt>
    <dgm:pt modelId="{EA20A8A4-C502-47CD-A5F1-CE97FAD112ED}" type="pres">
      <dgm:prSet presAssocID="{AFB2D0B7-F4CF-44E2-8139-DFCEA5CDF6DF}" presName="linNode" presStyleCnt="0"/>
      <dgm:spPr/>
    </dgm:pt>
    <dgm:pt modelId="{9D71E908-AF3B-4938-B340-DA6EEF8E1637}" type="pres">
      <dgm:prSet presAssocID="{AFB2D0B7-F4CF-44E2-8139-DFCEA5CDF6DF}" presName="parentText" presStyleLbl="node1" presStyleIdx="0" presStyleCnt="2">
        <dgm:presLayoutVars>
          <dgm:chMax val="1"/>
          <dgm:bulletEnabled val="1"/>
        </dgm:presLayoutVars>
      </dgm:prSet>
      <dgm:spPr/>
      <dgm:t>
        <a:bodyPr/>
        <a:lstStyle/>
        <a:p>
          <a:endParaRPr lang="es-EC"/>
        </a:p>
      </dgm:t>
    </dgm:pt>
    <dgm:pt modelId="{C2459F9C-3D04-4981-9646-91EB68E070E9}" type="pres">
      <dgm:prSet presAssocID="{AFB2D0B7-F4CF-44E2-8139-DFCEA5CDF6DF}" presName="descendantText" presStyleLbl="alignAccFollowNode1" presStyleIdx="0" presStyleCnt="2">
        <dgm:presLayoutVars>
          <dgm:bulletEnabled val="1"/>
        </dgm:presLayoutVars>
      </dgm:prSet>
      <dgm:spPr/>
      <dgm:t>
        <a:bodyPr/>
        <a:lstStyle/>
        <a:p>
          <a:endParaRPr lang="es-EC"/>
        </a:p>
      </dgm:t>
    </dgm:pt>
    <dgm:pt modelId="{166C5F2A-DE96-476E-BA80-ED2963DB2ADE}" type="pres">
      <dgm:prSet presAssocID="{5F8818F2-52B4-4A4D-BB20-4AAA53416BC5}" presName="sp" presStyleCnt="0"/>
      <dgm:spPr/>
    </dgm:pt>
    <dgm:pt modelId="{81D9407F-4B41-4EB6-9737-4ADCE5E4F320}" type="pres">
      <dgm:prSet presAssocID="{955949B9-3EB5-4918-A3C6-8BEBADBFBF9E}" presName="linNode" presStyleCnt="0"/>
      <dgm:spPr/>
    </dgm:pt>
    <dgm:pt modelId="{973E5D69-419D-470D-9F5E-BCF29306678D}" type="pres">
      <dgm:prSet presAssocID="{955949B9-3EB5-4918-A3C6-8BEBADBFBF9E}" presName="parentText" presStyleLbl="node1" presStyleIdx="1" presStyleCnt="2">
        <dgm:presLayoutVars>
          <dgm:chMax val="1"/>
          <dgm:bulletEnabled val="1"/>
        </dgm:presLayoutVars>
      </dgm:prSet>
      <dgm:spPr/>
      <dgm:t>
        <a:bodyPr/>
        <a:lstStyle/>
        <a:p>
          <a:endParaRPr lang="es-EC"/>
        </a:p>
      </dgm:t>
    </dgm:pt>
    <dgm:pt modelId="{EE72B623-0D36-420C-A4B5-FF4617373E0B}" type="pres">
      <dgm:prSet presAssocID="{955949B9-3EB5-4918-A3C6-8BEBADBFBF9E}" presName="descendantText" presStyleLbl="alignAccFollowNode1" presStyleIdx="1" presStyleCnt="2" custScaleY="125132">
        <dgm:presLayoutVars>
          <dgm:bulletEnabled val="1"/>
        </dgm:presLayoutVars>
      </dgm:prSet>
      <dgm:spPr/>
      <dgm:t>
        <a:bodyPr/>
        <a:lstStyle/>
        <a:p>
          <a:endParaRPr lang="es-EC"/>
        </a:p>
      </dgm:t>
    </dgm:pt>
  </dgm:ptLst>
  <dgm:cxnLst>
    <dgm:cxn modelId="{E9E7656E-6529-47D8-A4AD-9F274CC39172}" type="presOf" srcId="{7D0A4A42-258C-4274-9BE2-DDB9630A557C}" destId="{0504F483-E85D-4693-BC1B-97AE5DD6C67D}" srcOrd="0" destOrd="0" presId="urn:microsoft.com/office/officeart/2005/8/layout/vList5"/>
    <dgm:cxn modelId="{3FBAD30F-74BD-4633-B3B2-80F78D53E17D}" srcId="{955949B9-3EB5-4918-A3C6-8BEBADBFBF9E}" destId="{F1FA2FCA-D172-47E3-9BFD-8F6CBEF58D93}" srcOrd="1" destOrd="0" parTransId="{46E55453-8081-48F0-868A-978958BDEA8E}" sibTransId="{A021180A-4339-476A-8F47-B940CAB1777A}"/>
    <dgm:cxn modelId="{77EB72A4-73FE-43B5-9AF5-617F47DCDD61}" srcId="{955949B9-3EB5-4918-A3C6-8BEBADBFBF9E}" destId="{64A4F626-16E1-41B9-88B8-10E998C3817A}" srcOrd="0" destOrd="0" parTransId="{3F4EFD9D-1543-4D43-A401-2AF6B898CD81}" sibTransId="{6BFC6032-C9FC-4824-9EB9-94399EAD97A1}"/>
    <dgm:cxn modelId="{9B7EBCB1-EC96-4740-871C-CADCAD261A99}" type="presOf" srcId="{FD98A1B0-4382-4B6E-8AFD-61E9EE6C2C9A}" destId="{C2459F9C-3D04-4981-9646-91EB68E070E9}" srcOrd="0" destOrd="0" presId="urn:microsoft.com/office/officeart/2005/8/layout/vList5"/>
    <dgm:cxn modelId="{96A9826E-EA8F-4519-A84B-290DE6D055F7}" type="presOf" srcId="{F1FA2FCA-D172-47E3-9BFD-8F6CBEF58D93}" destId="{EE72B623-0D36-420C-A4B5-FF4617373E0B}" srcOrd="0" destOrd="1" presId="urn:microsoft.com/office/officeart/2005/8/layout/vList5"/>
    <dgm:cxn modelId="{9D79D22E-E5FB-4B3A-959A-58C84E5532B1}" srcId="{7D0A4A42-258C-4274-9BE2-DDB9630A557C}" destId="{AFB2D0B7-F4CF-44E2-8139-DFCEA5CDF6DF}" srcOrd="0" destOrd="0" parTransId="{1E93C31D-6140-4E75-975C-4B83822819FC}" sibTransId="{5F8818F2-52B4-4A4D-BB20-4AAA53416BC5}"/>
    <dgm:cxn modelId="{3D58B1A8-3591-4E4D-BD2F-D3B836397696}" type="presOf" srcId="{64A4F626-16E1-41B9-88B8-10E998C3817A}" destId="{EE72B623-0D36-420C-A4B5-FF4617373E0B}" srcOrd="0" destOrd="0" presId="urn:microsoft.com/office/officeart/2005/8/layout/vList5"/>
    <dgm:cxn modelId="{A06F9B37-37BB-400E-BAE3-4ECDFF3A9794}" type="presOf" srcId="{AFB2D0B7-F4CF-44E2-8139-DFCEA5CDF6DF}" destId="{9D71E908-AF3B-4938-B340-DA6EEF8E1637}" srcOrd="0" destOrd="0" presId="urn:microsoft.com/office/officeart/2005/8/layout/vList5"/>
    <dgm:cxn modelId="{9DFD7AAB-9688-4857-BD30-87A46EFB3017}" srcId="{AFB2D0B7-F4CF-44E2-8139-DFCEA5CDF6DF}" destId="{FD98A1B0-4382-4B6E-8AFD-61E9EE6C2C9A}" srcOrd="0" destOrd="0" parTransId="{A9F53C1B-A405-46ED-AAAB-7354D9C7CC9A}" sibTransId="{700516C2-7722-4A25-997B-1838EDD8BF2D}"/>
    <dgm:cxn modelId="{DEF3B4A1-C925-4CA7-9622-986AE5157D80}" type="presOf" srcId="{955949B9-3EB5-4918-A3C6-8BEBADBFBF9E}" destId="{973E5D69-419D-470D-9F5E-BCF29306678D}" srcOrd="0" destOrd="0" presId="urn:microsoft.com/office/officeart/2005/8/layout/vList5"/>
    <dgm:cxn modelId="{C69BB5EE-63C7-4168-A298-82267446198F}" type="presOf" srcId="{E18FE4BD-1642-44A7-B215-0BB2FE361601}" destId="{EE72B623-0D36-420C-A4B5-FF4617373E0B}" srcOrd="0" destOrd="2" presId="urn:microsoft.com/office/officeart/2005/8/layout/vList5"/>
    <dgm:cxn modelId="{0873BA09-4E6E-4D69-B8F2-31F9F4480E02}" srcId="{955949B9-3EB5-4918-A3C6-8BEBADBFBF9E}" destId="{E18FE4BD-1642-44A7-B215-0BB2FE361601}" srcOrd="2" destOrd="0" parTransId="{03EF7E36-F037-471E-AE6C-9532661E3184}" sibTransId="{D7740759-A97A-468A-9F9E-E3B66CCAA726}"/>
    <dgm:cxn modelId="{DFBCB737-A7E6-41E0-A0D9-1AA9A7A552D6}" srcId="{7D0A4A42-258C-4274-9BE2-DDB9630A557C}" destId="{955949B9-3EB5-4918-A3C6-8BEBADBFBF9E}" srcOrd="1" destOrd="0" parTransId="{0DAC07D7-2E7A-416F-82C4-2DAA8C9C6AEC}" sibTransId="{26FEAFBC-80D4-43DD-A54F-7EDC8BD26553}"/>
    <dgm:cxn modelId="{0F4951AC-86AF-468D-B938-9ADC612C5E4B}" type="presParOf" srcId="{0504F483-E85D-4693-BC1B-97AE5DD6C67D}" destId="{EA20A8A4-C502-47CD-A5F1-CE97FAD112ED}" srcOrd="0" destOrd="0" presId="urn:microsoft.com/office/officeart/2005/8/layout/vList5"/>
    <dgm:cxn modelId="{7E9A2880-32AF-4084-B804-8034C0A7ED93}" type="presParOf" srcId="{EA20A8A4-C502-47CD-A5F1-CE97FAD112ED}" destId="{9D71E908-AF3B-4938-B340-DA6EEF8E1637}" srcOrd="0" destOrd="0" presId="urn:microsoft.com/office/officeart/2005/8/layout/vList5"/>
    <dgm:cxn modelId="{BC7BA944-CE08-465A-8CE0-AB8E6D2428BD}" type="presParOf" srcId="{EA20A8A4-C502-47CD-A5F1-CE97FAD112ED}" destId="{C2459F9C-3D04-4981-9646-91EB68E070E9}" srcOrd="1" destOrd="0" presId="urn:microsoft.com/office/officeart/2005/8/layout/vList5"/>
    <dgm:cxn modelId="{F515294A-C4B5-4742-A7F1-1392E521F2D6}" type="presParOf" srcId="{0504F483-E85D-4693-BC1B-97AE5DD6C67D}" destId="{166C5F2A-DE96-476E-BA80-ED2963DB2ADE}" srcOrd="1" destOrd="0" presId="urn:microsoft.com/office/officeart/2005/8/layout/vList5"/>
    <dgm:cxn modelId="{9187DC19-6677-4186-9FF9-D509E0E8AE9B}" type="presParOf" srcId="{0504F483-E85D-4693-BC1B-97AE5DD6C67D}" destId="{81D9407F-4B41-4EB6-9737-4ADCE5E4F320}" srcOrd="2" destOrd="0" presId="urn:microsoft.com/office/officeart/2005/8/layout/vList5"/>
    <dgm:cxn modelId="{71E19D63-3F10-4E2A-ACC7-494FCD20DED4}" type="presParOf" srcId="{81D9407F-4B41-4EB6-9737-4ADCE5E4F320}" destId="{973E5D69-419D-470D-9F5E-BCF29306678D}" srcOrd="0" destOrd="0" presId="urn:microsoft.com/office/officeart/2005/8/layout/vList5"/>
    <dgm:cxn modelId="{4B5B7F2E-B7FB-48CE-914E-05F5F32848D9}" type="presParOf" srcId="{81D9407F-4B41-4EB6-9737-4ADCE5E4F320}" destId="{EE72B623-0D36-420C-A4B5-FF4617373E0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9DB2A7-C644-4B6B-8870-7F2DEB5E52D8}" type="doc">
      <dgm:prSet loTypeId="urn:microsoft.com/office/officeart/2005/8/layout/process1" loCatId="process" qsTypeId="urn:microsoft.com/office/officeart/2005/8/quickstyle/simple3" qsCatId="simple" csTypeId="urn:microsoft.com/office/officeart/2005/8/colors/accent1_2" csCatId="accent1" phldr="1"/>
      <dgm:spPr/>
    </dgm:pt>
    <dgm:pt modelId="{E1CB628F-E53D-45CE-9525-BB4BD97C2D22}">
      <dgm:prSet phldrT="[Texto]" custT="1"/>
      <dgm:spPr/>
      <dgm:t>
        <a:bodyPr/>
        <a:lstStyle/>
        <a:p>
          <a:r>
            <a:rPr lang="es-EC" sz="3600" b="0" cap="none" spc="0" dirty="0" smtClean="0">
              <a:ln w="0"/>
              <a:solidFill>
                <a:schemeClr val="tx1"/>
              </a:solidFill>
              <a:effectLst>
                <a:outerShdw blurRad="38100" dist="19050" dir="2700000" algn="tl" rotWithShape="0">
                  <a:schemeClr val="dk1">
                    <a:alpha val="40000"/>
                  </a:schemeClr>
                </a:outerShdw>
              </a:effectLst>
            </a:rPr>
            <a:t>Entrada</a:t>
          </a:r>
          <a:endParaRPr lang="es-EC" sz="3600" b="0" cap="none" spc="0" dirty="0">
            <a:ln w="0"/>
            <a:solidFill>
              <a:schemeClr val="tx1"/>
            </a:solidFill>
            <a:effectLst>
              <a:outerShdw blurRad="38100" dist="19050" dir="2700000" algn="tl" rotWithShape="0">
                <a:schemeClr val="dk1">
                  <a:alpha val="40000"/>
                </a:schemeClr>
              </a:outerShdw>
            </a:effectLst>
          </a:endParaRPr>
        </a:p>
      </dgm:t>
    </dgm:pt>
    <dgm:pt modelId="{76EF24C3-BAEB-4AD6-AA40-9E29E3226203}" type="parTrans" cxnId="{16BCF37C-ECCE-4A34-AFB2-1CA9AD5EB3D1}">
      <dgm:prSet/>
      <dgm:spPr/>
      <dgm:t>
        <a:bodyPr/>
        <a:lstStyle/>
        <a:p>
          <a:endParaRPr lang="es-EC"/>
        </a:p>
      </dgm:t>
    </dgm:pt>
    <dgm:pt modelId="{120D70C4-A141-487E-8D7E-EF2327AA5E88}" type="sibTrans" cxnId="{16BCF37C-ECCE-4A34-AFB2-1CA9AD5EB3D1}">
      <dgm:prSet/>
      <dgm:spPr/>
      <dgm:t>
        <a:bodyPr/>
        <a:lstStyle/>
        <a:p>
          <a:endParaRPr lang="es-EC"/>
        </a:p>
      </dgm:t>
    </dgm:pt>
    <dgm:pt modelId="{E65A5264-9715-43AE-8CA6-E57DCF85B753}">
      <dgm:prSet phldrT="[Texto]" custT="1"/>
      <dgm:spPr/>
      <dgm:t>
        <a:bodyPr/>
        <a:lstStyle/>
        <a:p>
          <a:r>
            <a:rPr lang="es-EC" sz="2800" b="0" cap="none" spc="0" dirty="0" smtClean="0">
              <a:ln w="0"/>
              <a:solidFill>
                <a:schemeClr val="tx1"/>
              </a:solidFill>
              <a:effectLst>
                <a:outerShdw blurRad="38100" dist="19050" dir="2700000" algn="tl" rotWithShape="0">
                  <a:schemeClr val="dk1">
                    <a:alpha val="40000"/>
                  </a:schemeClr>
                </a:outerShdw>
              </a:effectLst>
            </a:rPr>
            <a:t>Programa (algoritmo de resolución)</a:t>
          </a:r>
          <a:endParaRPr lang="es-EC" sz="2800" b="0" cap="none" spc="0" dirty="0">
            <a:ln w="0"/>
            <a:solidFill>
              <a:schemeClr val="tx1"/>
            </a:solidFill>
            <a:effectLst>
              <a:outerShdw blurRad="38100" dist="19050" dir="2700000" algn="tl" rotWithShape="0">
                <a:schemeClr val="dk1">
                  <a:alpha val="40000"/>
                </a:schemeClr>
              </a:outerShdw>
            </a:effectLst>
          </a:endParaRPr>
        </a:p>
      </dgm:t>
    </dgm:pt>
    <dgm:pt modelId="{1383B226-6473-4A4C-BC9A-320396B802F5}" type="parTrans" cxnId="{DE4F177D-12C6-4561-850E-C3768AB573CE}">
      <dgm:prSet/>
      <dgm:spPr/>
      <dgm:t>
        <a:bodyPr/>
        <a:lstStyle/>
        <a:p>
          <a:endParaRPr lang="es-EC"/>
        </a:p>
      </dgm:t>
    </dgm:pt>
    <dgm:pt modelId="{7FE18FA0-4BA2-4574-83C6-A58EA8D24B19}" type="sibTrans" cxnId="{DE4F177D-12C6-4561-850E-C3768AB573CE}">
      <dgm:prSet/>
      <dgm:spPr/>
      <dgm:t>
        <a:bodyPr/>
        <a:lstStyle/>
        <a:p>
          <a:endParaRPr lang="es-EC"/>
        </a:p>
      </dgm:t>
    </dgm:pt>
    <dgm:pt modelId="{7A237512-E61E-44AE-AD62-3A0F7A0312FB}">
      <dgm:prSet phldrT="[Texto]" custT="1"/>
      <dgm:spPr/>
      <dgm:t>
        <a:bodyPr/>
        <a:lstStyle/>
        <a:p>
          <a:r>
            <a:rPr lang="es-EC" sz="3600" b="0" cap="none" spc="0" dirty="0" smtClean="0">
              <a:ln w="0"/>
              <a:solidFill>
                <a:schemeClr val="tx1"/>
              </a:solidFill>
              <a:effectLst>
                <a:outerShdw blurRad="38100" dist="19050" dir="2700000" algn="tl" rotWithShape="0">
                  <a:schemeClr val="dk1">
                    <a:alpha val="40000"/>
                  </a:schemeClr>
                </a:outerShdw>
              </a:effectLst>
            </a:rPr>
            <a:t>Salida</a:t>
          </a:r>
          <a:endParaRPr lang="es-EC" sz="3600" b="0" cap="none" spc="0" dirty="0">
            <a:ln w="0"/>
            <a:solidFill>
              <a:schemeClr val="tx1"/>
            </a:solidFill>
            <a:effectLst>
              <a:outerShdw blurRad="38100" dist="19050" dir="2700000" algn="tl" rotWithShape="0">
                <a:schemeClr val="dk1">
                  <a:alpha val="40000"/>
                </a:schemeClr>
              </a:outerShdw>
            </a:effectLst>
          </a:endParaRPr>
        </a:p>
      </dgm:t>
    </dgm:pt>
    <dgm:pt modelId="{5B4E5723-3E6B-47B8-9973-3F618D0B4B13}" type="parTrans" cxnId="{1039654F-855E-4CF3-B3D2-50674372161B}">
      <dgm:prSet/>
      <dgm:spPr/>
      <dgm:t>
        <a:bodyPr/>
        <a:lstStyle/>
        <a:p>
          <a:endParaRPr lang="es-EC"/>
        </a:p>
      </dgm:t>
    </dgm:pt>
    <dgm:pt modelId="{596DFFC0-45FC-4E63-9D42-1EC1CF68A253}" type="sibTrans" cxnId="{1039654F-855E-4CF3-B3D2-50674372161B}">
      <dgm:prSet/>
      <dgm:spPr/>
      <dgm:t>
        <a:bodyPr/>
        <a:lstStyle/>
        <a:p>
          <a:endParaRPr lang="es-EC"/>
        </a:p>
      </dgm:t>
    </dgm:pt>
    <dgm:pt modelId="{FE4FF581-3058-4CEC-AD43-14DD72D39FA6}" type="pres">
      <dgm:prSet presAssocID="{459DB2A7-C644-4B6B-8870-7F2DEB5E52D8}" presName="Name0" presStyleCnt="0">
        <dgm:presLayoutVars>
          <dgm:dir/>
          <dgm:resizeHandles val="exact"/>
        </dgm:presLayoutVars>
      </dgm:prSet>
      <dgm:spPr/>
    </dgm:pt>
    <dgm:pt modelId="{A8A0DB43-E978-48FF-8AF4-F49CA696208F}" type="pres">
      <dgm:prSet presAssocID="{E1CB628F-E53D-45CE-9525-BB4BD97C2D22}" presName="node" presStyleLbl="node1" presStyleIdx="0" presStyleCnt="3">
        <dgm:presLayoutVars>
          <dgm:bulletEnabled val="1"/>
        </dgm:presLayoutVars>
      </dgm:prSet>
      <dgm:spPr/>
      <dgm:t>
        <a:bodyPr/>
        <a:lstStyle/>
        <a:p>
          <a:endParaRPr lang="es-EC"/>
        </a:p>
      </dgm:t>
    </dgm:pt>
    <dgm:pt modelId="{E9CD1BCC-7A4F-4194-873D-B5AEE8214F5E}" type="pres">
      <dgm:prSet presAssocID="{120D70C4-A141-487E-8D7E-EF2327AA5E88}" presName="sibTrans" presStyleLbl="sibTrans2D1" presStyleIdx="0" presStyleCnt="2"/>
      <dgm:spPr/>
      <dgm:t>
        <a:bodyPr/>
        <a:lstStyle/>
        <a:p>
          <a:endParaRPr lang="es-EC"/>
        </a:p>
      </dgm:t>
    </dgm:pt>
    <dgm:pt modelId="{0EFF942A-7D2C-4315-8C2D-5DCA96C38EFA}" type="pres">
      <dgm:prSet presAssocID="{120D70C4-A141-487E-8D7E-EF2327AA5E88}" presName="connectorText" presStyleLbl="sibTrans2D1" presStyleIdx="0" presStyleCnt="2"/>
      <dgm:spPr/>
      <dgm:t>
        <a:bodyPr/>
        <a:lstStyle/>
        <a:p>
          <a:endParaRPr lang="es-EC"/>
        </a:p>
      </dgm:t>
    </dgm:pt>
    <dgm:pt modelId="{2DD88479-9927-4877-B985-8213CF7DF6F3}" type="pres">
      <dgm:prSet presAssocID="{E65A5264-9715-43AE-8CA6-E57DCF85B753}" presName="node" presStyleLbl="node1" presStyleIdx="1" presStyleCnt="3">
        <dgm:presLayoutVars>
          <dgm:bulletEnabled val="1"/>
        </dgm:presLayoutVars>
      </dgm:prSet>
      <dgm:spPr/>
      <dgm:t>
        <a:bodyPr/>
        <a:lstStyle/>
        <a:p>
          <a:endParaRPr lang="es-EC"/>
        </a:p>
      </dgm:t>
    </dgm:pt>
    <dgm:pt modelId="{EFB423E6-72BD-4132-87A4-90E6D25136E7}" type="pres">
      <dgm:prSet presAssocID="{7FE18FA0-4BA2-4574-83C6-A58EA8D24B19}" presName="sibTrans" presStyleLbl="sibTrans2D1" presStyleIdx="1" presStyleCnt="2"/>
      <dgm:spPr/>
      <dgm:t>
        <a:bodyPr/>
        <a:lstStyle/>
        <a:p>
          <a:endParaRPr lang="es-EC"/>
        </a:p>
      </dgm:t>
    </dgm:pt>
    <dgm:pt modelId="{DDCE817F-A86B-4F5A-885A-872D34F5DBAC}" type="pres">
      <dgm:prSet presAssocID="{7FE18FA0-4BA2-4574-83C6-A58EA8D24B19}" presName="connectorText" presStyleLbl="sibTrans2D1" presStyleIdx="1" presStyleCnt="2"/>
      <dgm:spPr/>
      <dgm:t>
        <a:bodyPr/>
        <a:lstStyle/>
        <a:p>
          <a:endParaRPr lang="es-EC"/>
        </a:p>
      </dgm:t>
    </dgm:pt>
    <dgm:pt modelId="{C6895692-687C-4FF0-94D4-1051EC75A52A}" type="pres">
      <dgm:prSet presAssocID="{7A237512-E61E-44AE-AD62-3A0F7A0312FB}" presName="node" presStyleLbl="node1" presStyleIdx="2" presStyleCnt="3">
        <dgm:presLayoutVars>
          <dgm:bulletEnabled val="1"/>
        </dgm:presLayoutVars>
      </dgm:prSet>
      <dgm:spPr/>
      <dgm:t>
        <a:bodyPr/>
        <a:lstStyle/>
        <a:p>
          <a:endParaRPr lang="es-EC"/>
        </a:p>
      </dgm:t>
    </dgm:pt>
  </dgm:ptLst>
  <dgm:cxnLst>
    <dgm:cxn modelId="{B91672B7-E618-457C-8E26-5AF46E3F07BC}" type="presOf" srcId="{120D70C4-A141-487E-8D7E-EF2327AA5E88}" destId="{E9CD1BCC-7A4F-4194-873D-B5AEE8214F5E}" srcOrd="0" destOrd="0" presId="urn:microsoft.com/office/officeart/2005/8/layout/process1"/>
    <dgm:cxn modelId="{0FEB45D1-E7A8-43DA-94D4-E79E1D319849}" type="presOf" srcId="{7A237512-E61E-44AE-AD62-3A0F7A0312FB}" destId="{C6895692-687C-4FF0-94D4-1051EC75A52A}" srcOrd="0" destOrd="0" presId="urn:microsoft.com/office/officeart/2005/8/layout/process1"/>
    <dgm:cxn modelId="{594DE077-D85D-4A81-AE14-DEE02F4E8E27}" type="presOf" srcId="{E65A5264-9715-43AE-8CA6-E57DCF85B753}" destId="{2DD88479-9927-4877-B985-8213CF7DF6F3}" srcOrd="0" destOrd="0" presId="urn:microsoft.com/office/officeart/2005/8/layout/process1"/>
    <dgm:cxn modelId="{1874A935-DC1A-474B-9B23-9C2842D225A5}" type="presOf" srcId="{E1CB628F-E53D-45CE-9525-BB4BD97C2D22}" destId="{A8A0DB43-E978-48FF-8AF4-F49CA696208F}" srcOrd="0" destOrd="0" presId="urn:microsoft.com/office/officeart/2005/8/layout/process1"/>
    <dgm:cxn modelId="{ABAFB01A-68D4-443D-8440-934831B64400}" type="presOf" srcId="{7FE18FA0-4BA2-4574-83C6-A58EA8D24B19}" destId="{DDCE817F-A86B-4F5A-885A-872D34F5DBAC}" srcOrd="1" destOrd="0" presId="urn:microsoft.com/office/officeart/2005/8/layout/process1"/>
    <dgm:cxn modelId="{5907BA04-1119-4934-83CD-AFE604E8C28D}" type="presOf" srcId="{7FE18FA0-4BA2-4574-83C6-A58EA8D24B19}" destId="{EFB423E6-72BD-4132-87A4-90E6D25136E7}" srcOrd="0" destOrd="0" presId="urn:microsoft.com/office/officeart/2005/8/layout/process1"/>
    <dgm:cxn modelId="{1039654F-855E-4CF3-B3D2-50674372161B}" srcId="{459DB2A7-C644-4B6B-8870-7F2DEB5E52D8}" destId="{7A237512-E61E-44AE-AD62-3A0F7A0312FB}" srcOrd="2" destOrd="0" parTransId="{5B4E5723-3E6B-47B8-9973-3F618D0B4B13}" sibTransId="{596DFFC0-45FC-4E63-9D42-1EC1CF68A253}"/>
    <dgm:cxn modelId="{DE4F177D-12C6-4561-850E-C3768AB573CE}" srcId="{459DB2A7-C644-4B6B-8870-7F2DEB5E52D8}" destId="{E65A5264-9715-43AE-8CA6-E57DCF85B753}" srcOrd="1" destOrd="0" parTransId="{1383B226-6473-4A4C-BC9A-320396B802F5}" sibTransId="{7FE18FA0-4BA2-4574-83C6-A58EA8D24B19}"/>
    <dgm:cxn modelId="{FF46AF67-679C-4AA8-994F-60F52C36C5B3}" type="presOf" srcId="{120D70C4-A141-487E-8D7E-EF2327AA5E88}" destId="{0EFF942A-7D2C-4315-8C2D-5DCA96C38EFA}" srcOrd="1" destOrd="0" presId="urn:microsoft.com/office/officeart/2005/8/layout/process1"/>
    <dgm:cxn modelId="{16BCF37C-ECCE-4A34-AFB2-1CA9AD5EB3D1}" srcId="{459DB2A7-C644-4B6B-8870-7F2DEB5E52D8}" destId="{E1CB628F-E53D-45CE-9525-BB4BD97C2D22}" srcOrd="0" destOrd="0" parTransId="{76EF24C3-BAEB-4AD6-AA40-9E29E3226203}" sibTransId="{120D70C4-A141-487E-8D7E-EF2327AA5E88}"/>
    <dgm:cxn modelId="{3410C67E-D8AF-44E1-B1FC-BB56A062F2FD}" type="presOf" srcId="{459DB2A7-C644-4B6B-8870-7F2DEB5E52D8}" destId="{FE4FF581-3058-4CEC-AD43-14DD72D39FA6}" srcOrd="0" destOrd="0" presId="urn:microsoft.com/office/officeart/2005/8/layout/process1"/>
    <dgm:cxn modelId="{C33FEF98-B8A3-4075-8AFC-4F4E39A60346}" type="presParOf" srcId="{FE4FF581-3058-4CEC-AD43-14DD72D39FA6}" destId="{A8A0DB43-E978-48FF-8AF4-F49CA696208F}" srcOrd="0" destOrd="0" presId="urn:microsoft.com/office/officeart/2005/8/layout/process1"/>
    <dgm:cxn modelId="{4E6752E6-B60B-451D-AAA2-3EA630441331}" type="presParOf" srcId="{FE4FF581-3058-4CEC-AD43-14DD72D39FA6}" destId="{E9CD1BCC-7A4F-4194-873D-B5AEE8214F5E}" srcOrd="1" destOrd="0" presId="urn:microsoft.com/office/officeart/2005/8/layout/process1"/>
    <dgm:cxn modelId="{4568EAFF-723F-4DB7-AE62-F3BBC775E75F}" type="presParOf" srcId="{E9CD1BCC-7A4F-4194-873D-B5AEE8214F5E}" destId="{0EFF942A-7D2C-4315-8C2D-5DCA96C38EFA}" srcOrd="0" destOrd="0" presId="urn:microsoft.com/office/officeart/2005/8/layout/process1"/>
    <dgm:cxn modelId="{F0227F76-4828-4E88-A806-3E15C6F5C5F7}" type="presParOf" srcId="{FE4FF581-3058-4CEC-AD43-14DD72D39FA6}" destId="{2DD88479-9927-4877-B985-8213CF7DF6F3}" srcOrd="2" destOrd="0" presId="urn:microsoft.com/office/officeart/2005/8/layout/process1"/>
    <dgm:cxn modelId="{C5435125-0AA6-4EA5-904D-D8DE986A096D}" type="presParOf" srcId="{FE4FF581-3058-4CEC-AD43-14DD72D39FA6}" destId="{EFB423E6-72BD-4132-87A4-90E6D25136E7}" srcOrd="3" destOrd="0" presId="urn:microsoft.com/office/officeart/2005/8/layout/process1"/>
    <dgm:cxn modelId="{02A51EBF-14FE-4445-A5F4-ED4819C59C76}" type="presParOf" srcId="{EFB423E6-72BD-4132-87A4-90E6D25136E7}" destId="{DDCE817F-A86B-4F5A-885A-872D34F5DBAC}" srcOrd="0" destOrd="0" presId="urn:microsoft.com/office/officeart/2005/8/layout/process1"/>
    <dgm:cxn modelId="{5E5AD966-6CC3-4017-9846-EB0C87BFC1FF}" type="presParOf" srcId="{FE4FF581-3058-4CEC-AD43-14DD72D39FA6}" destId="{C6895692-687C-4FF0-94D4-1051EC75A52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17CC3D-9B36-4A38-ACE8-341F25449A81}" type="doc">
      <dgm:prSet loTypeId="urn:microsoft.com/office/officeart/2005/8/layout/hProcess7" loCatId="list" qsTypeId="urn:microsoft.com/office/officeart/2005/8/quickstyle/simple3" qsCatId="simple" csTypeId="urn:microsoft.com/office/officeart/2005/8/colors/accent0_3" csCatId="mainScheme" phldr="1"/>
      <dgm:spPr/>
      <dgm:t>
        <a:bodyPr/>
        <a:lstStyle/>
        <a:p>
          <a:endParaRPr lang="es-EC"/>
        </a:p>
      </dgm:t>
    </dgm:pt>
    <dgm:pt modelId="{673886EE-98AE-4CD8-A6B4-2DEBDF76D071}">
      <dgm:prSet phldrT="[Texto]"/>
      <dgm:spPr/>
      <dgm:t>
        <a:bodyPr/>
        <a:lstStyle/>
        <a:p>
          <a:r>
            <a:rPr lang="es-EC" dirty="0" smtClean="0"/>
            <a:t>Programa Lineal</a:t>
          </a:r>
          <a:endParaRPr lang="es-EC" dirty="0"/>
        </a:p>
      </dgm:t>
    </dgm:pt>
    <dgm:pt modelId="{F104B924-28AA-4DA8-9A97-ACDC034DD229}" type="parTrans" cxnId="{CF7E02F6-E2E6-4D54-B5A6-53D1481368EF}">
      <dgm:prSet/>
      <dgm:spPr/>
      <dgm:t>
        <a:bodyPr/>
        <a:lstStyle/>
        <a:p>
          <a:endParaRPr lang="es-EC"/>
        </a:p>
      </dgm:t>
    </dgm:pt>
    <dgm:pt modelId="{C877FAED-C5B1-45CC-BE24-9375345B11B7}" type="sibTrans" cxnId="{CF7E02F6-E2E6-4D54-B5A6-53D1481368EF}">
      <dgm:prSet/>
      <dgm:spPr/>
      <dgm:t>
        <a:bodyPr/>
        <a:lstStyle/>
        <a:p>
          <a:endParaRPr lang="es-EC"/>
        </a:p>
      </dgm:t>
    </dgm:pt>
    <dgm:pt modelId="{DE4AAED2-AE97-4088-9239-1B54E5372BAD}">
      <dgm:prSet phldrT="[Texto]" custT="1"/>
      <dgm:spPr/>
      <dgm:t>
        <a:bodyPr/>
        <a:lstStyle/>
        <a:p>
          <a:pPr algn="ctr"/>
          <a:r>
            <a:rPr lang="es-EC" sz="2400" dirty="0" smtClean="0"/>
            <a:t>acción 1</a:t>
          </a:r>
        </a:p>
        <a:p>
          <a:pPr algn="ctr"/>
          <a:r>
            <a:rPr lang="es-EC" sz="2400" dirty="0" smtClean="0"/>
            <a:t>acción 2</a:t>
          </a:r>
        </a:p>
        <a:p>
          <a:pPr algn="ctr"/>
          <a:r>
            <a:rPr lang="es-EC" sz="2400" dirty="0" smtClean="0"/>
            <a:t>.</a:t>
          </a:r>
        </a:p>
        <a:p>
          <a:pPr algn="ctr"/>
          <a:r>
            <a:rPr lang="es-EC" sz="2400" dirty="0" smtClean="0"/>
            <a:t>.</a:t>
          </a:r>
        </a:p>
        <a:p>
          <a:pPr algn="ctr"/>
          <a:r>
            <a:rPr lang="es-EC" sz="2400" dirty="0" smtClean="0"/>
            <a:t>.</a:t>
          </a:r>
        </a:p>
        <a:p>
          <a:pPr algn="ctr"/>
          <a:r>
            <a:rPr lang="es-EC" sz="2400" dirty="0" smtClean="0"/>
            <a:t>acción n</a:t>
          </a:r>
        </a:p>
        <a:p>
          <a:pPr algn="ctr"/>
          <a:endParaRPr lang="es-EC" sz="2400" dirty="0"/>
        </a:p>
      </dgm:t>
    </dgm:pt>
    <dgm:pt modelId="{B5B44165-AEC3-4A7A-8CF3-5B022657DFB6}" type="parTrans" cxnId="{1A05EAD5-2D44-4A1A-AB83-6FDE72F9C343}">
      <dgm:prSet/>
      <dgm:spPr/>
      <dgm:t>
        <a:bodyPr/>
        <a:lstStyle/>
        <a:p>
          <a:endParaRPr lang="es-EC"/>
        </a:p>
      </dgm:t>
    </dgm:pt>
    <dgm:pt modelId="{AADC3784-4BA0-43D3-9930-0311C2F107B9}" type="sibTrans" cxnId="{1A05EAD5-2D44-4A1A-AB83-6FDE72F9C343}">
      <dgm:prSet/>
      <dgm:spPr/>
      <dgm:t>
        <a:bodyPr/>
        <a:lstStyle/>
        <a:p>
          <a:endParaRPr lang="es-EC"/>
        </a:p>
      </dgm:t>
    </dgm:pt>
    <dgm:pt modelId="{4421B2E9-408F-4BC0-B2E4-63CAACF1F83C}">
      <dgm:prSet phldrT="[Texto]"/>
      <dgm:spPr/>
      <dgm:t>
        <a:bodyPr/>
        <a:lstStyle/>
        <a:p>
          <a:r>
            <a:rPr lang="es-EC" dirty="0" smtClean="0"/>
            <a:t>Programa No Lineal</a:t>
          </a:r>
          <a:endParaRPr lang="es-EC" dirty="0"/>
        </a:p>
      </dgm:t>
    </dgm:pt>
    <dgm:pt modelId="{120CA9D9-0E15-45DB-BA39-6C49FA91D5F3}" type="parTrans" cxnId="{9FE3678E-A999-43AE-ACCF-7F56259AE543}">
      <dgm:prSet/>
      <dgm:spPr/>
      <dgm:t>
        <a:bodyPr/>
        <a:lstStyle/>
        <a:p>
          <a:endParaRPr lang="es-EC"/>
        </a:p>
      </dgm:t>
    </dgm:pt>
    <dgm:pt modelId="{EB34C866-D91C-4976-AEC8-236947728ED1}" type="sibTrans" cxnId="{9FE3678E-A999-43AE-ACCF-7F56259AE543}">
      <dgm:prSet/>
      <dgm:spPr/>
      <dgm:t>
        <a:bodyPr/>
        <a:lstStyle/>
        <a:p>
          <a:endParaRPr lang="es-EC"/>
        </a:p>
      </dgm:t>
    </dgm:pt>
    <dgm:pt modelId="{1215F595-513D-4771-900F-F18C0D877FCD}">
      <dgm:prSet phldrT="[Texto]" custT="1"/>
      <dgm:spPr/>
      <dgm:t>
        <a:bodyPr/>
        <a:lstStyle/>
        <a:p>
          <a:pPr algn="ctr"/>
          <a:r>
            <a:rPr lang="es-EC" sz="2400" dirty="0" smtClean="0"/>
            <a:t>acción 1</a:t>
          </a:r>
        </a:p>
        <a:p>
          <a:pPr algn="ctr"/>
          <a:r>
            <a:rPr lang="es-EC" sz="2400" dirty="0" smtClean="0"/>
            <a:t>acción 2</a:t>
          </a:r>
        </a:p>
        <a:p>
          <a:pPr algn="ctr"/>
          <a:r>
            <a:rPr lang="es-EC" sz="2400" dirty="0" smtClean="0"/>
            <a:t>.</a:t>
          </a:r>
        </a:p>
        <a:p>
          <a:pPr algn="ctr"/>
          <a:r>
            <a:rPr lang="es-EC" sz="2400" dirty="0" smtClean="0"/>
            <a:t>.</a:t>
          </a:r>
        </a:p>
        <a:p>
          <a:pPr algn="ctr"/>
          <a:r>
            <a:rPr lang="es-EC" sz="2400" dirty="0" smtClean="0"/>
            <a:t>acción x </a:t>
          </a:r>
        </a:p>
        <a:p>
          <a:pPr algn="ctr"/>
          <a:r>
            <a:rPr lang="es-EC" sz="2400" dirty="0" smtClean="0"/>
            <a:t>acción n</a:t>
          </a:r>
        </a:p>
        <a:p>
          <a:pPr algn="ctr"/>
          <a:r>
            <a:rPr lang="es-EC" sz="2400" dirty="0" smtClean="0"/>
            <a:t>acción n + i</a:t>
          </a:r>
          <a:endParaRPr lang="es-EC" sz="2400" dirty="0"/>
        </a:p>
      </dgm:t>
    </dgm:pt>
    <dgm:pt modelId="{CB92855B-32E1-41A1-A72A-E7971D50A13E}" type="parTrans" cxnId="{FC3A01EE-3910-4FEB-BDFB-555EC841994A}">
      <dgm:prSet/>
      <dgm:spPr/>
      <dgm:t>
        <a:bodyPr/>
        <a:lstStyle/>
        <a:p>
          <a:endParaRPr lang="es-EC"/>
        </a:p>
      </dgm:t>
    </dgm:pt>
    <dgm:pt modelId="{9BD55B91-4AFE-41FF-9FA4-2D0B632C5A4C}" type="sibTrans" cxnId="{FC3A01EE-3910-4FEB-BDFB-555EC841994A}">
      <dgm:prSet/>
      <dgm:spPr/>
      <dgm:t>
        <a:bodyPr/>
        <a:lstStyle/>
        <a:p>
          <a:endParaRPr lang="es-EC"/>
        </a:p>
      </dgm:t>
    </dgm:pt>
    <dgm:pt modelId="{1C59AD76-BD26-48CD-90C4-2FA5A9676F69}">
      <dgm:prSet phldrT="[Texto]"/>
      <dgm:spPr/>
      <dgm:t>
        <a:bodyPr/>
        <a:lstStyle/>
        <a:p>
          <a:pPr algn="ctr"/>
          <a:endParaRPr lang="es-EC" sz="4100" dirty="0"/>
        </a:p>
      </dgm:t>
    </dgm:pt>
    <dgm:pt modelId="{85A38E16-C9A7-4601-8379-B2350EA1109E}" type="parTrans" cxnId="{983E53D7-00C1-40C1-B291-2F88C2F6E000}">
      <dgm:prSet/>
      <dgm:spPr/>
      <dgm:t>
        <a:bodyPr/>
        <a:lstStyle/>
        <a:p>
          <a:endParaRPr lang="es-EC"/>
        </a:p>
      </dgm:t>
    </dgm:pt>
    <dgm:pt modelId="{54B79BDE-915F-480A-B9E0-49E3D1C36765}" type="sibTrans" cxnId="{983E53D7-00C1-40C1-B291-2F88C2F6E000}">
      <dgm:prSet/>
      <dgm:spPr/>
      <dgm:t>
        <a:bodyPr/>
        <a:lstStyle/>
        <a:p>
          <a:endParaRPr lang="es-EC"/>
        </a:p>
      </dgm:t>
    </dgm:pt>
    <dgm:pt modelId="{D235EA33-10A7-4EEA-8524-3D8757CB1EB8}" type="pres">
      <dgm:prSet presAssocID="{C817CC3D-9B36-4A38-ACE8-341F25449A81}" presName="Name0" presStyleCnt="0">
        <dgm:presLayoutVars>
          <dgm:dir/>
          <dgm:animLvl val="lvl"/>
          <dgm:resizeHandles val="exact"/>
        </dgm:presLayoutVars>
      </dgm:prSet>
      <dgm:spPr/>
      <dgm:t>
        <a:bodyPr/>
        <a:lstStyle/>
        <a:p>
          <a:endParaRPr lang="es-EC"/>
        </a:p>
      </dgm:t>
    </dgm:pt>
    <dgm:pt modelId="{40881C51-B9B0-44BA-95DC-43BF2DFD6FFC}" type="pres">
      <dgm:prSet presAssocID="{673886EE-98AE-4CD8-A6B4-2DEBDF76D071}" presName="compositeNode" presStyleCnt="0">
        <dgm:presLayoutVars>
          <dgm:bulletEnabled val="1"/>
        </dgm:presLayoutVars>
      </dgm:prSet>
      <dgm:spPr/>
    </dgm:pt>
    <dgm:pt modelId="{79558567-DD8C-4D8E-AD3D-55EDB4D042DF}" type="pres">
      <dgm:prSet presAssocID="{673886EE-98AE-4CD8-A6B4-2DEBDF76D071}" presName="bgRect" presStyleLbl="node1" presStyleIdx="0" presStyleCnt="2" custLinFactNeighborX="-39" custLinFactNeighborY="-7317"/>
      <dgm:spPr/>
      <dgm:t>
        <a:bodyPr/>
        <a:lstStyle/>
        <a:p>
          <a:endParaRPr lang="es-EC"/>
        </a:p>
      </dgm:t>
    </dgm:pt>
    <dgm:pt modelId="{EA257CE8-B129-4EEC-856B-6AACF543B67B}" type="pres">
      <dgm:prSet presAssocID="{673886EE-98AE-4CD8-A6B4-2DEBDF76D071}" presName="parentNode" presStyleLbl="node1" presStyleIdx="0" presStyleCnt="2">
        <dgm:presLayoutVars>
          <dgm:chMax val="0"/>
          <dgm:bulletEnabled val="1"/>
        </dgm:presLayoutVars>
      </dgm:prSet>
      <dgm:spPr/>
      <dgm:t>
        <a:bodyPr/>
        <a:lstStyle/>
        <a:p>
          <a:endParaRPr lang="es-EC"/>
        </a:p>
      </dgm:t>
    </dgm:pt>
    <dgm:pt modelId="{4A234EA4-10E6-46C6-996B-9804B04D40AC}" type="pres">
      <dgm:prSet presAssocID="{673886EE-98AE-4CD8-A6B4-2DEBDF76D071}" presName="childNode" presStyleLbl="node1" presStyleIdx="0" presStyleCnt="2">
        <dgm:presLayoutVars>
          <dgm:bulletEnabled val="1"/>
        </dgm:presLayoutVars>
      </dgm:prSet>
      <dgm:spPr/>
      <dgm:t>
        <a:bodyPr/>
        <a:lstStyle/>
        <a:p>
          <a:endParaRPr lang="es-EC"/>
        </a:p>
      </dgm:t>
    </dgm:pt>
    <dgm:pt modelId="{6ABDC11B-8EFE-45CD-87CE-51F84F53E6A7}" type="pres">
      <dgm:prSet presAssocID="{C877FAED-C5B1-45CC-BE24-9375345B11B7}" presName="hSp" presStyleCnt="0"/>
      <dgm:spPr/>
    </dgm:pt>
    <dgm:pt modelId="{44D072E3-B3BB-4896-9126-3FAF161BB842}" type="pres">
      <dgm:prSet presAssocID="{C877FAED-C5B1-45CC-BE24-9375345B11B7}" presName="vProcSp" presStyleCnt="0"/>
      <dgm:spPr/>
    </dgm:pt>
    <dgm:pt modelId="{180654FD-2230-4E14-9983-E6F85483E45B}" type="pres">
      <dgm:prSet presAssocID="{C877FAED-C5B1-45CC-BE24-9375345B11B7}" presName="vSp1" presStyleCnt="0"/>
      <dgm:spPr/>
    </dgm:pt>
    <dgm:pt modelId="{E4D60C0C-7BAB-4C91-B82D-64AD9DD05BEC}" type="pres">
      <dgm:prSet presAssocID="{C877FAED-C5B1-45CC-BE24-9375345B11B7}" presName="simulatedConn" presStyleLbl="solidFgAcc1" presStyleIdx="0" presStyleCnt="1"/>
      <dgm:spPr/>
    </dgm:pt>
    <dgm:pt modelId="{4609A975-8E53-4FA6-AB02-4B63BFFAC35B}" type="pres">
      <dgm:prSet presAssocID="{C877FAED-C5B1-45CC-BE24-9375345B11B7}" presName="vSp2" presStyleCnt="0"/>
      <dgm:spPr/>
    </dgm:pt>
    <dgm:pt modelId="{96124BF4-3A5E-48F0-B1A9-5DB9874D1BCF}" type="pres">
      <dgm:prSet presAssocID="{C877FAED-C5B1-45CC-BE24-9375345B11B7}" presName="sibTrans" presStyleCnt="0"/>
      <dgm:spPr/>
    </dgm:pt>
    <dgm:pt modelId="{BA69C281-A862-4FCA-86F0-1560D70F442F}" type="pres">
      <dgm:prSet presAssocID="{4421B2E9-408F-4BC0-B2E4-63CAACF1F83C}" presName="compositeNode" presStyleCnt="0">
        <dgm:presLayoutVars>
          <dgm:bulletEnabled val="1"/>
        </dgm:presLayoutVars>
      </dgm:prSet>
      <dgm:spPr/>
    </dgm:pt>
    <dgm:pt modelId="{C43AF79F-DB11-4BB6-B272-3904E2C47AE9}" type="pres">
      <dgm:prSet presAssocID="{4421B2E9-408F-4BC0-B2E4-63CAACF1F83C}" presName="bgRect" presStyleLbl="node1" presStyleIdx="1" presStyleCnt="2"/>
      <dgm:spPr/>
      <dgm:t>
        <a:bodyPr/>
        <a:lstStyle/>
        <a:p>
          <a:endParaRPr lang="es-EC"/>
        </a:p>
      </dgm:t>
    </dgm:pt>
    <dgm:pt modelId="{7C19AC01-71A6-4979-A38B-E6899B842968}" type="pres">
      <dgm:prSet presAssocID="{4421B2E9-408F-4BC0-B2E4-63CAACF1F83C}" presName="parentNode" presStyleLbl="node1" presStyleIdx="1" presStyleCnt="2">
        <dgm:presLayoutVars>
          <dgm:chMax val="0"/>
          <dgm:bulletEnabled val="1"/>
        </dgm:presLayoutVars>
      </dgm:prSet>
      <dgm:spPr/>
      <dgm:t>
        <a:bodyPr/>
        <a:lstStyle/>
        <a:p>
          <a:endParaRPr lang="es-EC"/>
        </a:p>
      </dgm:t>
    </dgm:pt>
    <dgm:pt modelId="{966ACE53-38AE-4CE0-904E-952FE2B3FE76}" type="pres">
      <dgm:prSet presAssocID="{4421B2E9-408F-4BC0-B2E4-63CAACF1F83C}" presName="childNode" presStyleLbl="node1" presStyleIdx="1" presStyleCnt="2">
        <dgm:presLayoutVars>
          <dgm:bulletEnabled val="1"/>
        </dgm:presLayoutVars>
      </dgm:prSet>
      <dgm:spPr/>
      <dgm:t>
        <a:bodyPr/>
        <a:lstStyle/>
        <a:p>
          <a:endParaRPr lang="es-EC"/>
        </a:p>
      </dgm:t>
    </dgm:pt>
  </dgm:ptLst>
  <dgm:cxnLst>
    <dgm:cxn modelId="{FC3A01EE-3910-4FEB-BDFB-555EC841994A}" srcId="{4421B2E9-408F-4BC0-B2E4-63CAACF1F83C}" destId="{1215F595-513D-4771-900F-F18C0D877FCD}" srcOrd="0" destOrd="0" parTransId="{CB92855B-32E1-41A1-A72A-E7971D50A13E}" sibTransId="{9BD55B91-4AFE-41FF-9FA4-2D0B632C5A4C}"/>
    <dgm:cxn modelId="{9FE3678E-A999-43AE-ACCF-7F56259AE543}" srcId="{C817CC3D-9B36-4A38-ACE8-341F25449A81}" destId="{4421B2E9-408F-4BC0-B2E4-63CAACF1F83C}" srcOrd="1" destOrd="0" parTransId="{120CA9D9-0E15-45DB-BA39-6C49FA91D5F3}" sibTransId="{EB34C866-D91C-4976-AEC8-236947728ED1}"/>
    <dgm:cxn modelId="{0038E46D-D8DD-43D5-8647-6C6C91E79765}" type="presOf" srcId="{4421B2E9-408F-4BC0-B2E4-63CAACF1F83C}" destId="{C43AF79F-DB11-4BB6-B272-3904E2C47AE9}" srcOrd="0" destOrd="0" presId="urn:microsoft.com/office/officeart/2005/8/layout/hProcess7"/>
    <dgm:cxn modelId="{BAEE51EC-D958-48FA-9A3B-46083DB35885}" type="presOf" srcId="{C817CC3D-9B36-4A38-ACE8-341F25449A81}" destId="{D235EA33-10A7-4EEA-8524-3D8757CB1EB8}" srcOrd="0" destOrd="0" presId="urn:microsoft.com/office/officeart/2005/8/layout/hProcess7"/>
    <dgm:cxn modelId="{5C449D19-FA75-4AE1-8A61-244672913972}" type="presOf" srcId="{1215F595-513D-4771-900F-F18C0D877FCD}" destId="{966ACE53-38AE-4CE0-904E-952FE2B3FE76}" srcOrd="0" destOrd="0" presId="urn:microsoft.com/office/officeart/2005/8/layout/hProcess7"/>
    <dgm:cxn modelId="{2F2E8B15-18F7-49BD-9B95-432718E97D55}" type="presOf" srcId="{673886EE-98AE-4CD8-A6B4-2DEBDF76D071}" destId="{EA257CE8-B129-4EEC-856B-6AACF543B67B}" srcOrd="1" destOrd="0" presId="urn:microsoft.com/office/officeart/2005/8/layout/hProcess7"/>
    <dgm:cxn modelId="{983E53D7-00C1-40C1-B291-2F88C2F6E000}" srcId="{673886EE-98AE-4CD8-A6B4-2DEBDF76D071}" destId="{1C59AD76-BD26-48CD-90C4-2FA5A9676F69}" srcOrd="1" destOrd="0" parTransId="{85A38E16-C9A7-4601-8379-B2350EA1109E}" sibTransId="{54B79BDE-915F-480A-B9E0-49E3D1C36765}"/>
    <dgm:cxn modelId="{6302501B-E735-460F-9486-89B53C6BDC5F}" type="presOf" srcId="{1C59AD76-BD26-48CD-90C4-2FA5A9676F69}" destId="{4A234EA4-10E6-46C6-996B-9804B04D40AC}" srcOrd="0" destOrd="1" presId="urn:microsoft.com/office/officeart/2005/8/layout/hProcess7"/>
    <dgm:cxn modelId="{1A05EAD5-2D44-4A1A-AB83-6FDE72F9C343}" srcId="{673886EE-98AE-4CD8-A6B4-2DEBDF76D071}" destId="{DE4AAED2-AE97-4088-9239-1B54E5372BAD}" srcOrd="0" destOrd="0" parTransId="{B5B44165-AEC3-4A7A-8CF3-5B022657DFB6}" sibTransId="{AADC3784-4BA0-43D3-9930-0311C2F107B9}"/>
    <dgm:cxn modelId="{097F9F2C-2BD0-4CD7-9513-16522556CEC4}" type="presOf" srcId="{4421B2E9-408F-4BC0-B2E4-63CAACF1F83C}" destId="{7C19AC01-71A6-4979-A38B-E6899B842968}" srcOrd="1" destOrd="0" presId="urn:microsoft.com/office/officeart/2005/8/layout/hProcess7"/>
    <dgm:cxn modelId="{CF7E02F6-E2E6-4D54-B5A6-53D1481368EF}" srcId="{C817CC3D-9B36-4A38-ACE8-341F25449A81}" destId="{673886EE-98AE-4CD8-A6B4-2DEBDF76D071}" srcOrd="0" destOrd="0" parTransId="{F104B924-28AA-4DA8-9A97-ACDC034DD229}" sibTransId="{C877FAED-C5B1-45CC-BE24-9375345B11B7}"/>
    <dgm:cxn modelId="{59EC1D4E-D01B-467C-9E43-0292AC952BA8}" type="presOf" srcId="{DE4AAED2-AE97-4088-9239-1B54E5372BAD}" destId="{4A234EA4-10E6-46C6-996B-9804B04D40AC}" srcOrd="0" destOrd="0" presId="urn:microsoft.com/office/officeart/2005/8/layout/hProcess7"/>
    <dgm:cxn modelId="{F3070D58-B2E5-461B-94CA-D13CAC1FEC9E}" type="presOf" srcId="{673886EE-98AE-4CD8-A6B4-2DEBDF76D071}" destId="{79558567-DD8C-4D8E-AD3D-55EDB4D042DF}" srcOrd="0" destOrd="0" presId="urn:microsoft.com/office/officeart/2005/8/layout/hProcess7"/>
    <dgm:cxn modelId="{B61D6A29-5796-4A86-A0DA-F2FB7506D224}" type="presParOf" srcId="{D235EA33-10A7-4EEA-8524-3D8757CB1EB8}" destId="{40881C51-B9B0-44BA-95DC-43BF2DFD6FFC}" srcOrd="0" destOrd="0" presId="urn:microsoft.com/office/officeart/2005/8/layout/hProcess7"/>
    <dgm:cxn modelId="{195A2F8E-F18F-45B5-9DBA-470E6932F04B}" type="presParOf" srcId="{40881C51-B9B0-44BA-95DC-43BF2DFD6FFC}" destId="{79558567-DD8C-4D8E-AD3D-55EDB4D042DF}" srcOrd="0" destOrd="0" presId="urn:microsoft.com/office/officeart/2005/8/layout/hProcess7"/>
    <dgm:cxn modelId="{FE14C4A2-2486-4BFD-B1D2-EDAA5DC7153F}" type="presParOf" srcId="{40881C51-B9B0-44BA-95DC-43BF2DFD6FFC}" destId="{EA257CE8-B129-4EEC-856B-6AACF543B67B}" srcOrd="1" destOrd="0" presId="urn:microsoft.com/office/officeart/2005/8/layout/hProcess7"/>
    <dgm:cxn modelId="{535ADA9B-1AA8-414F-BE70-DBA2AB468A70}" type="presParOf" srcId="{40881C51-B9B0-44BA-95DC-43BF2DFD6FFC}" destId="{4A234EA4-10E6-46C6-996B-9804B04D40AC}" srcOrd="2" destOrd="0" presId="urn:microsoft.com/office/officeart/2005/8/layout/hProcess7"/>
    <dgm:cxn modelId="{76F790C6-BD9F-47D4-A183-B1C43138B0D3}" type="presParOf" srcId="{D235EA33-10A7-4EEA-8524-3D8757CB1EB8}" destId="{6ABDC11B-8EFE-45CD-87CE-51F84F53E6A7}" srcOrd="1" destOrd="0" presId="urn:microsoft.com/office/officeart/2005/8/layout/hProcess7"/>
    <dgm:cxn modelId="{A5C466D1-9D43-4F0C-90A3-E9F64A5E63C4}" type="presParOf" srcId="{D235EA33-10A7-4EEA-8524-3D8757CB1EB8}" destId="{44D072E3-B3BB-4896-9126-3FAF161BB842}" srcOrd="2" destOrd="0" presId="urn:microsoft.com/office/officeart/2005/8/layout/hProcess7"/>
    <dgm:cxn modelId="{7490062A-72DF-4DB3-861C-ED630612F960}" type="presParOf" srcId="{44D072E3-B3BB-4896-9126-3FAF161BB842}" destId="{180654FD-2230-4E14-9983-E6F85483E45B}" srcOrd="0" destOrd="0" presId="urn:microsoft.com/office/officeart/2005/8/layout/hProcess7"/>
    <dgm:cxn modelId="{91CF0D55-9045-4607-8BEE-D23B26E10BA0}" type="presParOf" srcId="{44D072E3-B3BB-4896-9126-3FAF161BB842}" destId="{E4D60C0C-7BAB-4C91-B82D-64AD9DD05BEC}" srcOrd="1" destOrd="0" presId="urn:microsoft.com/office/officeart/2005/8/layout/hProcess7"/>
    <dgm:cxn modelId="{E13AB4BB-E96E-4F19-A56B-C7C76B3E907F}" type="presParOf" srcId="{44D072E3-B3BB-4896-9126-3FAF161BB842}" destId="{4609A975-8E53-4FA6-AB02-4B63BFFAC35B}" srcOrd="2" destOrd="0" presId="urn:microsoft.com/office/officeart/2005/8/layout/hProcess7"/>
    <dgm:cxn modelId="{86E1962A-2431-4555-9038-92B794B62997}" type="presParOf" srcId="{D235EA33-10A7-4EEA-8524-3D8757CB1EB8}" destId="{96124BF4-3A5E-48F0-B1A9-5DB9874D1BCF}" srcOrd="3" destOrd="0" presId="urn:microsoft.com/office/officeart/2005/8/layout/hProcess7"/>
    <dgm:cxn modelId="{DCD77551-1711-4EC8-B584-94D52FC2F97D}" type="presParOf" srcId="{D235EA33-10A7-4EEA-8524-3D8757CB1EB8}" destId="{BA69C281-A862-4FCA-86F0-1560D70F442F}" srcOrd="4" destOrd="0" presId="urn:microsoft.com/office/officeart/2005/8/layout/hProcess7"/>
    <dgm:cxn modelId="{591D0CAD-4BA7-404C-9A62-E4A5D05E0B71}" type="presParOf" srcId="{BA69C281-A862-4FCA-86F0-1560D70F442F}" destId="{C43AF79F-DB11-4BB6-B272-3904E2C47AE9}" srcOrd="0" destOrd="0" presId="urn:microsoft.com/office/officeart/2005/8/layout/hProcess7"/>
    <dgm:cxn modelId="{1BF9619F-E23E-4DAF-992D-FF7B9E742660}" type="presParOf" srcId="{BA69C281-A862-4FCA-86F0-1560D70F442F}" destId="{7C19AC01-71A6-4979-A38B-E6899B842968}" srcOrd="1" destOrd="0" presId="urn:microsoft.com/office/officeart/2005/8/layout/hProcess7"/>
    <dgm:cxn modelId="{4D7CF077-AA7F-4A2B-8483-6D9F077EED7F}" type="presParOf" srcId="{BA69C281-A862-4FCA-86F0-1560D70F442F}" destId="{966ACE53-38AE-4CE0-904E-952FE2B3FE76}"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17CC3D-9B36-4A38-ACE8-341F25449A81}" type="doc">
      <dgm:prSet loTypeId="urn:microsoft.com/office/officeart/2005/8/layout/vList5" loCatId="list" qsTypeId="urn:microsoft.com/office/officeart/2005/8/quickstyle/simple2" qsCatId="simple" csTypeId="urn:microsoft.com/office/officeart/2005/8/colors/accent0_3" csCatId="mainScheme" phldr="1"/>
      <dgm:spPr/>
      <dgm:t>
        <a:bodyPr/>
        <a:lstStyle/>
        <a:p>
          <a:endParaRPr lang="es-EC"/>
        </a:p>
      </dgm:t>
    </dgm:pt>
    <dgm:pt modelId="{4421B2E9-408F-4BC0-B2E4-63CAACF1F83C}">
      <dgm:prSet phldrT="[Texto]" custT="1"/>
      <dgm:spPr/>
      <dgm:t>
        <a:bodyPr/>
        <a:lstStyle/>
        <a:p>
          <a:r>
            <a:rPr lang="es-EC" sz="2000" dirty="0" smtClean="0"/>
            <a:t>Instrucciones de asignación</a:t>
          </a:r>
          <a:endParaRPr lang="es-EC" sz="2000" dirty="0"/>
        </a:p>
      </dgm:t>
    </dgm:pt>
    <dgm:pt modelId="{EB34C866-D91C-4976-AEC8-236947728ED1}" type="sibTrans" cxnId="{9FE3678E-A999-43AE-ACCF-7F56259AE543}">
      <dgm:prSet/>
      <dgm:spPr/>
      <dgm:t>
        <a:bodyPr/>
        <a:lstStyle/>
        <a:p>
          <a:endParaRPr lang="es-EC"/>
        </a:p>
      </dgm:t>
    </dgm:pt>
    <dgm:pt modelId="{120CA9D9-0E15-45DB-BA39-6C49FA91D5F3}" type="parTrans" cxnId="{9FE3678E-A999-43AE-ACCF-7F56259AE543}">
      <dgm:prSet/>
      <dgm:spPr/>
      <dgm:t>
        <a:bodyPr/>
        <a:lstStyle/>
        <a:p>
          <a:endParaRPr lang="es-EC"/>
        </a:p>
      </dgm:t>
    </dgm:pt>
    <dgm:pt modelId="{673886EE-98AE-4CD8-A6B4-2DEBDF76D071}">
      <dgm:prSet phldrT="[Texto]" custT="1"/>
      <dgm:spPr/>
      <dgm:t>
        <a:bodyPr/>
        <a:lstStyle/>
        <a:p>
          <a:r>
            <a:rPr lang="es-EC" sz="2000" dirty="0" smtClean="0"/>
            <a:t>Instrucciones de inicio/fin</a:t>
          </a:r>
          <a:endParaRPr lang="es-EC" sz="2000" dirty="0"/>
        </a:p>
      </dgm:t>
    </dgm:pt>
    <dgm:pt modelId="{C877FAED-C5B1-45CC-BE24-9375345B11B7}" type="sibTrans" cxnId="{CF7E02F6-E2E6-4D54-B5A6-53D1481368EF}">
      <dgm:prSet/>
      <dgm:spPr/>
      <dgm:t>
        <a:bodyPr/>
        <a:lstStyle/>
        <a:p>
          <a:endParaRPr lang="es-EC"/>
        </a:p>
      </dgm:t>
    </dgm:pt>
    <dgm:pt modelId="{F104B924-28AA-4DA8-9A97-ACDC034DD229}" type="parTrans" cxnId="{CF7E02F6-E2E6-4D54-B5A6-53D1481368EF}">
      <dgm:prSet/>
      <dgm:spPr/>
      <dgm:t>
        <a:bodyPr/>
        <a:lstStyle/>
        <a:p>
          <a:endParaRPr lang="es-EC"/>
        </a:p>
      </dgm:t>
    </dgm:pt>
    <dgm:pt modelId="{B41B7329-AC23-49F7-8E17-BB7F488E3B89}">
      <dgm:prSet phldrT="[Texto]" custT="1"/>
      <dgm:spPr/>
      <dgm:t>
        <a:bodyPr/>
        <a:lstStyle/>
        <a:p>
          <a:r>
            <a:rPr lang="es-EC" sz="2000" dirty="0" err="1" smtClean="0"/>
            <a:t>begin</a:t>
          </a:r>
          <a:r>
            <a:rPr lang="es-EC" sz="2000" dirty="0" smtClean="0"/>
            <a:t>/Inicio</a:t>
          </a:r>
          <a:endParaRPr lang="es-EC" sz="2000" dirty="0"/>
        </a:p>
      </dgm:t>
    </dgm:pt>
    <dgm:pt modelId="{FB7D14A3-0749-4542-9BA5-F6631BB80DD6}" type="parTrans" cxnId="{823D8D88-7816-42D4-87D5-CB2376528557}">
      <dgm:prSet/>
      <dgm:spPr/>
      <dgm:t>
        <a:bodyPr/>
        <a:lstStyle/>
        <a:p>
          <a:endParaRPr lang="es-EC"/>
        </a:p>
      </dgm:t>
    </dgm:pt>
    <dgm:pt modelId="{FC839F76-6D7F-426B-9291-BFF2534E68C0}" type="sibTrans" cxnId="{823D8D88-7816-42D4-87D5-CB2376528557}">
      <dgm:prSet/>
      <dgm:spPr/>
      <dgm:t>
        <a:bodyPr/>
        <a:lstStyle/>
        <a:p>
          <a:endParaRPr lang="es-EC"/>
        </a:p>
      </dgm:t>
    </dgm:pt>
    <dgm:pt modelId="{89E931EE-2B09-4689-9EA7-2732C6D4395E}">
      <dgm:prSet phldrT="[Texto]" custT="1"/>
      <dgm:spPr/>
      <dgm:t>
        <a:bodyPr/>
        <a:lstStyle/>
        <a:p>
          <a:r>
            <a:rPr lang="es-EC" sz="2000" dirty="0" smtClean="0"/>
            <a:t>Instrucciones de lectura</a:t>
          </a:r>
          <a:endParaRPr lang="es-EC" sz="2000" dirty="0"/>
        </a:p>
      </dgm:t>
    </dgm:pt>
    <dgm:pt modelId="{2EA4DC5B-05BB-44F2-88D1-65C3B6D36FA6}" type="parTrans" cxnId="{CC3991F8-E0F2-40F4-8C75-D4F485BD8633}">
      <dgm:prSet/>
      <dgm:spPr/>
      <dgm:t>
        <a:bodyPr/>
        <a:lstStyle/>
        <a:p>
          <a:endParaRPr lang="es-EC"/>
        </a:p>
      </dgm:t>
    </dgm:pt>
    <dgm:pt modelId="{6A114DA7-30D8-448C-A9A0-EA4C5F88E304}" type="sibTrans" cxnId="{CC3991F8-E0F2-40F4-8C75-D4F485BD8633}">
      <dgm:prSet/>
      <dgm:spPr/>
      <dgm:t>
        <a:bodyPr/>
        <a:lstStyle/>
        <a:p>
          <a:endParaRPr lang="es-EC"/>
        </a:p>
      </dgm:t>
    </dgm:pt>
    <dgm:pt modelId="{53A1B910-4B1E-46F3-94CE-E6C248C300FF}">
      <dgm:prSet phldrT="[Texto]" custT="1"/>
      <dgm:spPr/>
      <dgm:t>
        <a:bodyPr/>
        <a:lstStyle/>
        <a:p>
          <a:r>
            <a:rPr lang="es-EC" sz="2000" dirty="0" smtClean="0"/>
            <a:t>Instrucciones de escritura</a:t>
          </a:r>
          <a:endParaRPr lang="es-EC" sz="2000" dirty="0"/>
        </a:p>
      </dgm:t>
    </dgm:pt>
    <dgm:pt modelId="{8372165A-228F-419E-BCB1-64E7EA6F4356}" type="parTrans" cxnId="{BA41BC12-0B77-4B69-9881-248FC4F97655}">
      <dgm:prSet/>
      <dgm:spPr/>
      <dgm:t>
        <a:bodyPr/>
        <a:lstStyle/>
        <a:p>
          <a:endParaRPr lang="es-EC"/>
        </a:p>
      </dgm:t>
    </dgm:pt>
    <dgm:pt modelId="{E9512289-1071-4628-B99C-39550A736737}" type="sibTrans" cxnId="{BA41BC12-0B77-4B69-9881-248FC4F97655}">
      <dgm:prSet/>
      <dgm:spPr/>
      <dgm:t>
        <a:bodyPr/>
        <a:lstStyle/>
        <a:p>
          <a:endParaRPr lang="es-EC"/>
        </a:p>
      </dgm:t>
    </dgm:pt>
    <dgm:pt modelId="{088CB505-3C2E-478B-B3E6-ED0CFB7AD542}">
      <dgm:prSet phldrT="[Texto]" custT="1"/>
      <dgm:spPr/>
      <dgm:t>
        <a:bodyPr/>
        <a:lstStyle/>
        <a:p>
          <a:r>
            <a:rPr lang="es-EC" sz="2000" dirty="0" smtClean="0"/>
            <a:t>Instrucciones de bifurcación</a:t>
          </a:r>
          <a:endParaRPr lang="es-EC" sz="2000" dirty="0"/>
        </a:p>
      </dgm:t>
    </dgm:pt>
    <dgm:pt modelId="{85F18992-B7C1-4622-ACDC-7E44BBD8A757}" type="parTrans" cxnId="{3CFC4C31-F929-4F54-8E7E-A1D34994F0FB}">
      <dgm:prSet/>
      <dgm:spPr/>
      <dgm:t>
        <a:bodyPr/>
        <a:lstStyle/>
        <a:p>
          <a:endParaRPr lang="es-EC"/>
        </a:p>
      </dgm:t>
    </dgm:pt>
    <dgm:pt modelId="{9878A2C9-BD78-4EA0-95FC-40B01817784D}" type="sibTrans" cxnId="{3CFC4C31-F929-4F54-8E7E-A1D34994F0FB}">
      <dgm:prSet/>
      <dgm:spPr/>
      <dgm:t>
        <a:bodyPr/>
        <a:lstStyle/>
        <a:p>
          <a:endParaRPr lang="es-EC"/>
        </a:p>
      </dgm:t>
    </dgm:pt>
    <dgm:pt modelId="{55C20364-5B05-494C-9CE4-2423C96A4AD9}">
      <dgm:prSet phldrT="[Texto]" custT="1"/>
      <dgm:spPr/>
      <dgm:t>
        <a:bodyPr/>
        <a:lstStyle/>
        <a:p>
          <a:r>
            <a:rPr lang="es-EC" sz="2000" dirty="0" smtClean="0"/>
            <a:t>A = 12</a:t>
          </a:r>
          <a:endParaRPr lang="es-EC" sz="2000" dirty="0"/>
        </a:p>
      </dgm:t>
    </dgm:pt>
    <dgm:pt modelId="{6526AAF3-BF50-43AB-B610-23851FB55AE2}" type="parTrans" cxnId="{3466E106-81E0-4D59-9F65-D568CD190DF2}">
      <dgm:prSet/>
      <dgm:spPr/>
      <dgm:t>
        <a:bodyPr/>
        <a:lstStyle/>
        <a:p>
          <a:endParaRPr lang="es-EC"/>
        </a:p>
      </dgm:t>
    </dgm:pt>
    <dgm:pt modelId="{BFC8EB21-0ED2-4716-AA80-378D10946681}" type="sibTrans" cxnId="{3466E106-81E0-4D59-9F65-D568CD190DF2}">
      <dgm:prSet/>
      <dgm:spPr/>
      <dgm:t>
        <a:bodyPr/>
        <a:lstStyle/>
        <a:p>
          <a:endParaRPr lang="es-EC"/>
        </a:p>
      </dgm:t>
    </dgm:pt>
    <dgm:pt modelId="{4BD6F885-A050-4D10-AFBC-88199BCE08FC}">
      <dgm:prSet phldrT="[Texto]" custT="1"/>
      <dgm:spPr/>
      <dgm:t>
        <a:bodyPr/>
        <a:lstStyle/>
        <a:p>
          <a:r>
            <a:rPr lang="es-EC" sz="2000" dirty="0" err="1" smtClean="0"/>
            <a:t>read</a:t>
          </a:r>
          <a:r>
            <a:rPr lang="es-EC" sz="2000" dirty="0" smtClean="0"/>
            <a:t>/Leer</a:t>
          </a:r>
          <a:endParaRPr lang="es-EC" sz="2000" dirty="0"/>
        </a:p>
      </dgm:t>
    </dgm:pt>
    <dgm:pt modelId="{A7F74F35-7C52-4319-9D90-BD6588BFEA10}" type="parTrans" cxnId="{2BDDF499-AE3D-4101-B995-8159A620D217}">
      <dgm:prSet/>
      <dgm:spPr/>
      <dgm:t>
        <a:bodyPr/>
        <a:lstStyle/>
        <a:p>
          <a:endParaRPr lang="es-EC"/>
        </a:p>
      </dgm:t>
    </dgm:pt>
    <dgm:pt modelId="{52C72F5B-8E77-4074-A1C3-C79308B6D77D}" type="sibTrans" cxnId="{2BDDF499-AE3D-4101-B995-8159A620D217}">
      <dgm:prSet/>
      <dgm:spPr/>
      <dgm:t>
        <a:bodyPr/>
        <a:lstStyle/>
        <a:p>
          <a:endParaRPr lang="es-EC"/>
        </a:p>
      </dgm:t>
    </dgm:pt>
    <dgm:pt modelId="{F6989531-28A3-4E97-8190-AB8447C66187}">
      <dgm:prSet phldrT="[Texto]" custT="1"/>
      <dgm:spPr/>
      <dgm:t>
        <a:bodyPr/>
        <a:lstStyle/>
        <a:p>
          <a:r>
            <a:rPr lang="es-EC" sz="2000" dirty="0" err="1" smtClean="0"/>
            <a:t>write</a:t>
          </a:r>
          <a:r>
            <a:rPr lang="es-EC" sz="2000" dirty="0" smtClean="0"/>
            <a:t>/Imprimir</a:t>
          </a:r>
          <a:endParaRPr lang="es-EC" sz="2000" dirty="0"/>
        </a:p>
      </dgm:t>
    </dgm:pt>
    <dgm:pt modelId="{75322EBD-62C6-470A-937B-89888B5BE28E}" type="parTrans" cxnId="{8D63CF7E-5FA9-41F7-B30A-637D80112970}">
      <dgm:prSet/>
      <dgm:spPr/>
      <dgm:t>
        <a:bodyPr/>
        <a:lstStyle/>
        <a:p>
          <a:endParaRPr lang="es-EC"/>
        </a:p>
      </dgm:t>
    </dgm:pt>
    <dgm:pt modelId="{2A9A1472-8DD5-4DD4-B24A-595E31FCD35F}" type="sibTrans" cxnId="{8D63CF7E-5FA9-41F7-B30A-637D80112970}">
      <dgm:prSet/>
      <dgm:spPr/>
      <dgm:t>
        <a:bodyPr/>
        <a:lstStyle/>
        <a:p>
          <a:endParaRPr lang="es-EC"/>
        </a:p>
      </dgm:t>
    </dgm:pt>
    <dgm:pt modelId="{538A62B6-FCF5-437A-AD29-CAA353167A24}">
      <dgm:prSet phldrT="[Texto]" custT="1"/>
      <dgm:spPr/>
      <dgm:t>
        <a:bodyPr/>
        <a:lstStyle/>
        <a:p>
          <a:r>
            <a:rPr lang="es-EC" sz="2000" dirty="0" err="1" smtClean="0"/>
            <a:t>end</a:t>
          </a:r>
          <a:r>
            <a:rPr lang="es-EC" sz="2000" dirty="0" smtClean="0"/>
            <a:t>/Fin</a:t>
          </a:r>
          <a:endParaRPr lang="es-EC" sz="2000" dirty="0"/>
        </a:p>
      </dgm:t>
    </dgm:pt>
    <dgm:pt modelId="{CA1C3199-33F1-4F6E-98FE-43C4B13B5210}" type="parTrans" cxnId="{DACF8D0A-F5E4-48AA-A5D7-28D7DC0CA780}">
      <dgm:prSet/>
      <dgm:spPr/>
      <dgm:t>
        <a:bodyPr/>
        <a:lstStyle/>
        <a:p>
          <a:endParaRPr lang="es-EC"/>
        </a:p>
      </dgm:t>
    </dgm:pt>
    <dgm:pt modelId="{A7C7975D-BA61-408C-97FA-C72C7D0F8E9A}" type="sibTrans" cxnId="{DACF8D0A-F5E4-48AA-A5D7-28D7DC0CA780}">
      <dgm:prSet/>
      <dgm:spPr/>
      <dgm:t>
        <a:bodyPr/>
        <a:lstStyle/>
        <a:p>
          <a:endParaRPr lang="es-EC"/>
        </a:p>
      </dgm:t>
    </dgm:pt>
    <dgm:pt modelId="{5D23AA44-4B28-4C6B-AF9F-B32FB38F60CC}" type="pres">
      <dgm:prSet presAssocID="{C817CC3D-9B36-4A38-ACE8-341F25449A81}" presName="Name0" presStyleCnt="0">
        <dgm:presLayoutVars>
          <dgm:dir/>
          <dgm:animLvl val="lvl"/>
          <dgm:resizeHandles val="exact"/>
        </dgm:presLayoutVars>
      </dgm:prSet>
      <dgm:spPr/>
      <dgm:t>
        <a:bodyPr/>
        <a:lstStyle/>
        <a:p>
          <a:endParaRPr lang="es-EC"/>
        </a:p>
      </dgm:t>
    </dgm:pt>
    <dgm:pt modelId="{597E07B4-FD96-418F-810F-DC6E8211B128}" type="pres">
      <dgm:prSet presAssocID="{673886EE-98AE-4CD8-A6B4-2DEBDF76D071}" presName="linNode" presStyleCnt="0"/>
      <dgm:spPr/>
    </dgm:pt>
    <dgm:pt modelId="{3CBB5C49-B9E3-4EF9-9B37-B0899D6EB0B5}" type="pres">
      <dgm:prSet presAssocID="{673886EE-98AE-4CD8-A6B4-2DEBDF76D071}" presName="parentText" presStyleLbl="node1" presStyleIdx="0" presStyleCnt="5">
        <dgm:presLayoutVars>
          <dgm:chMax val="1"/>
          <dgm:bulletEnabled val="1"/>
        </dgm:presLayoutVars>
      </dgm:prSet>
      <dgm:spPr/>
      <dgm:t>
        <a:bodyPr/>
        <a:lstStyle/>
        <a:p>
          <a:endParaRPr lang="es-EC"/>
        </a:p>
      </dgm:t>
    </dgm:pt>
    <dgm:pt modelId="{F9BA1BE6-FA1D-496E-A935-B151E738E8C6}" type="pres">
      <dgm:prSet presAssocID="{673886EE-98AE-4CD8-A6B4-2DEBDF76D071}" presName="descendantText" presStyleLbl="alignAccFollowNode1" presStyleIdx="0" presStyleCnt="4">
        <dgm:presLayoutVars>
          <dgm:bulletEnabled val="1"/>
        </dgm:presLayoutVars>
      </dgm:prSet>
      <dgm:spPr/>
      <dgm:t>
        <a:bodyPr/>
        <a:lstStyle/>
        <a:p>
          <a:endParaRPr lang="es-EC"/>
        </a:p>
      </dgm:t>
    </dgm:pt>
    <dgm:pt modelId="{E78D0908-90C6-4C4E-A429-09BD26D53477}" type="pres">
      <dgm:prSet presAssocID="{C877FAED-C5B1-45CC-BE24-9375345B11B7}" presName="sp" presStyleCnt="0"/>
      <dgm:spPr/>
    </dgm:pt>
    <dgm:pt modelId="{7309B89E-0153-4E39-9ED9-F698CF316671}" type="pres">
      <dgm:prSet presAssocID="{4421B2E9-408F-4BC0-B2E4-63CAACF1F83C}" presName="linNode" presStyleCnt="0"/>
      <dgm:spPr/>
    </dgm:pt>
    <dgm:pt modelId="{9174B8FE-11B3-49E5-8AB9-EAE22FEE0EA6}" type="pres">
      <dgm:prSet presAssocID="{4421B2E9-408F-4BC0-B2E4-63CAACF1F83C}" presName="parentText" presStyleLbl="node1" presStyleIdx="1" presStyleCnt="5">
        <dgm:presLayoutVars>
          <dgm:chMax val="1"/>
          <dgm:bulletEnabled val="1"/>
        </dgm:presLayoutVars>
      </dgm:prSet>
      <dgm:spPr/>
      <dgm:t>
        <a:bodyPr/>
        <a:lstStyle/>
        <a:p>
          <a:endParaRPr lang="es-EC"/>
        </a:p>
      </dgm:t>
    </dgm:pt>
    <dgm:pt modelId="{9E44EDD3-7C54-4FDD-B157-46DAE3E6F0C7}" type="pres">
      <dgm:prSet presAssocID="{4421B2E9-408F-4BC0-B2E4-63CAACF1F83C}" presName="descendantText" presStyleLbl="alignAccFollowNode1" presStyleIdx="1" presStyleCnt="4">
        <dgm:presLayoutVars>
          <dgm:bulletEnabled val="1"/>
        </dgm:presLayoutVars>
      </dgm:prSet>
      <dgm:spPr/>
      <dgm:t>
        <a:bodyPr/>
        <a:lstStyle/>
        <a:p>
          <a:endParaRPr lang="es-EC"/>
        </a:p>
      </dgm:t>
    </dgm:pt>
    <dgm:pt modelId="{1924D8DC-ACB1-4886-AFC1-00D7853781EE}" type="pres">
      <dgm:prSet presAssocID="{EB34C866-D91C-4976-AEC8-236947728ED1}" presName="sp" presStyleCnt="0"/>
      <dgm:spPr/>
    </dgm:pt>
    <dgm:pt modelId="{D27482AE-9F9A-4FB1-9985-1E98C6E8FC10}" type="pres">
      <dgm:prSet presAssocID="{89E931EE-2B09-4689-9EA7-2732C6D4395E}" presName="linNode" presStyleCnt="0"/>
      <dgm:spPr/>
    </dgm:pt>
    <dgm:pt modelId="{3EA41EE4-8F9F-4765-9D83-7FCE97A29AE5}" type="pres">
      <dgm:prSet presAssocID="{89E931EE-2B09-4689-9EA7-2732C6D4395E}" presName="parentText" presStyleLbl="node1" presStyleIdx="2" presStyleCnt="5">
        <dgm:presLayoutVars>
          <dgm:chMax val="1"/>
          <dgm:bulletEnabled val="1"/>
        </dgm:presLayoutVars>
      </dgm:prSet>
      <dgm:spPr/>
      <dgm:t>
        <a:bodyPr/>
        <a:lstStyle/>
        <a:p>
          <a:endParaRPr lang="es-EC"/>
        </a:p>
      </dgm:t>
    </dgm:pt>
    <dgm:pt modelId="{BBD64B6E-5C68-4271-A97E-AB94ADF94E81}" type="pres">
      <dgm:prSet presAssocID="{89E931EE-2B09-4689-9EA7-2732C6D4395E}" presName="descendantText" presStyleLbl="alignAccFollowNode1" presStyleIdx="2" presStyleCnt="4">
        <dgm:presLayoutVars>
          <dgm:bulletEnabled val="1"/>
        </dgm:presLayoutVars>
      </dgm:prSet>
      <dgm:spPr/>
      <dgm:t>
        <a:bodyPr/>
        <a:lstStyle/>
        <a:p>
          <a:endParaRPr lang="es-EC"/>
        </a:p>
      </dgm:t>
    </dgm:pt>
    <dgm:pt modelId="{9BC70512-BA86-46E3-BA41-727E309BA0D7}" type="pres">
      <dgm:prSet presAssocID="{6A114DA7-30D8-448C-A9A0-EA4C5F88E304}" presName="sp" presStyleCnt="0"/>
      <dgm:spPr/>
    </dgm:pt>
    <dgm:pt modelId="{F4609853-59C5-422F-B582-2FB6C5A184AD}" type="pres">
      <dgm:prSet presAssocID="{53A1B910-4B1E-46F3-94CE-E6C248C300FF}" presName="linNode" presStyleCnt="0"/>
      <dgm:spPr/>
    </dgm:pt>
    <dgm:pt modelId="{CCBA5666-36B3-4524-BF90-A768E9394E85}" type="pres">
      <dgm:prSet presAssocID="{53A1B910-4B1E-46F3-94CE-E6C248C300FF}" presName="parentText" presStyleLbl="node1" presStyleIdx="3" presStyleCnt="5">
        <dgm:presLayoutVars>
          <dgm:chMax val="1"/>
          <dgm:bulletEnabled val="1"/>
        </dgm:presLayoutVars>
      </dgm:prSet>
      <dgm:spPr/>
      <dgm:t>
        <a:bodyPr/>
        <a:lstStyle/>
        <a:p>
          <a:endParaRPr lang="es-EC"/>
        </a:p>
      </dgm:t>
    </dgm:pt>
    <dgm:pt modelId="{045A13C7-779D-48A3-9F9D-47B2AB8AFF33}" type="pres">
      <dgm:prSet presAssocID="{53A1B910-4B1E-46F3-94CE-E6C248C300FF}" presName="descendantText" presStyleLbl="alignAccFollowNode1" presStyleIdx="3" presStyleCnt="4">
        <dgm:presLayoutVars>
          <dgm:bulletEnabled val="1"/>
        </dgm:presLayoutVars>
      </dgm:prSet>
      <dgm:spPr/>
      <dgm:t>
        <a:bodyPr/>
        <a:lstStyle/>
        <a:p>
          <a:endParaRPr lang="es-EC"/>
        </a:p>
      </dgm:t>
    </dgm:pt>
    <dgm:pt modelId="{314B0C71-C6EC-478F-8FF9-3CFDD5A40B9D}" type="pres">
      <dgm:prSet presAssocID="{E9512289-1071-4628-B99C-39550A736737}" presName="sp" presStyleCnt="0"/>
      <dgm:spPr/>
    </dgm:pt>
    <dgm:pt modelId="{53480138-BEFB-4DDF-BD5C-3C573AAD9634}" type="pres">
      <dgm:prSet presAssocID="{088CB505-3C2E-478B-B3E6-ED0CFB7AD542}" presName="linNode" presStyleCnt="0"/>
      <dgm:spPr/>
    </dgm:pt>
    <dgm:pt modelId="{D8E32B50-37BE-440B-A5E1-81677445F459}" type="pres">
      <dgm:prSet presAssocID="{088CB505-3C2E-478B-B3E6-ED0CFB7AD542}" presName="parentText" presStyleLbl="node1" presStyleIdx="4" presStyleCnt="5">
        <dgm:presLayoutVars>
          <dgm:chMax val="1"/>
          <dgm:bulletEnabled val="1"/>
        </dgm:presLayoutVars>
      </dgm:prSet>
      <dgm:spPr/>
      <dgm:t>
        <a:bodyPr/>
        <a:lstStyle/>
        <a:p>
          <a:endParaRPr lang="es-EC"/>
        </a:p>
      </dgm:t>
    </dgm:pt>
  </dgm:ptLst>
  <dgm:cxnLst>
    <dgm:cxn modelId="{CB79F196-0CA2-49E1-80C6-803D46E7DD01}" type="presOf" srcId="{088CB505-3C2E-478B-B3E6-ED0CFB7AD542}" destId="{D8E32B50-37BE-440B-A5E1-81677445F459}" srcOrd="0" destOrd="0" presId="urn:microsoft.com/office/officeart/2005/8/layout/vList5"/>
    <dgm:cxn modelId="{823D8D88-7816-42D4-87D5-CB2376528557}" srcId="{673886EE-98AE-4CD8-A6B4-2DEBDF76D071}" destId="{B41B7329-AC23-49F7-8E17-BB7F488E3B89}" srcOrd="0" destOrd="0" parTransId="{FB7D14A3-0749-4542-9BA5-F6631BB80DD6}" sibTransId="{FC839F76-6D7F-426B-9291-BFF2534E68C0}"/>
    <dgm:cxn modelId="{CF7E02F6-E2E6-4D54-B5A6-53D1481368EF}" srcId="{C817CC3D-9B36-4A38-ACE8-341F25449A81}" destId="{673886EE-98AE-4CD8-A6B4-2DEBDF76D071}" srcOrd="0" destOrd="0" parTransId="{F104B924-28AA-4DA8-9A97-ACDC034DD229}" sibTransId="{C877FAED-C5B1-45CC-BE24-9375345B11B7}"/>
    <dgm:cxn modelId="{3466E106-81E0-4D59-9F65-D568CD190DF2}" srcId="{4421B2E9-408F-4BC0-B2E4-63CAACF1F83C}" destId="{55C20364-5B05-494C-9CE4-2423C96A4AD9}" srcOrd="0" destOrd="0" parTransId="{6526AAF3-BF50-43AB-B610-23851FB55AE2}" sibTransId="{BFC8EB21-0ED2-4716-AA80-378D10946681}"/>
    <dgm:cxn modelId="{2A4F8312-A479-4BD7-86F4-F59F847292FF}" type="presOf" srcId="{53A1B910-4B1E-46F3-94CE-E6C248C300FF}" destId="{CCBA5666-36B3-4524-BF90-A768E9394E85}" srcOrd="0" destOrd="0" presId="urn:microsoft.com/office/officeart/2005/8/layout/vList5"/>
    <dgm:cxn modelId="{CC3991F8-E0F2-40F4-8C75-D4F485BD8633}" srcId="{C817CC3D-9B36-4A38-ACE8-341F25449A81}" destId="{89E931EE-2B09-4689-9EA7-2732C6D4395E}" srcOrd="2" destOrd="0" parTransId="{2EA4DC5B-05BB-44F2-88D1-65C3B6D36FA6}" sibTransId="{6A114DA7-30D8-448C-A9A0-EA4C5F88E304}"/>
    <dgm:cxn modelId="{DACF8D0A-F5E4-48AA-A5D7-28D7DC0CA780}" srcId="{673886EE-98AE-4CD8-A6B4-2DEBDF76D071}" destId="{538A62B6-FCF5-437A-AD29-CAA353167A24}" srcOrd="1" destOrd="0" parTransId="{CA1C3199-33F1-4F6E-98FE-43C4B13B5210}" sibTransId="{A7C7975D-BA61-408C-97FA-C72C7D0F8E9A}"/>
    <dgm:cxn modelId="{3CFC4C31-F929-4F54-8E7E-A1D34994F0FB}" srcId="{C817CC3D-9B36-4A38-ACE8-341F25449A81}" destId="{088CB505-3C2E-478B-B3E6-ED0CFB7AD542}" srcOrd="4" destOrd="0" parTransId="{85F18992-B7C1-4622-ACDC-7E44BBD8A757}" sibTransId="{9878A2C9-BD78-4EA0-95FC-40B01817784D}"/>
    <dgm:cxn modelId="{2BDDF499-AE3D-4101-B995-8159A620D217}" srcId="{89E931EE-2B09-4689-9EA7-2732C6D4395E}" destId="{4BD6F885-A050-4D10-AFBC-88199BCE08FC}" srcOrd="0" destOrd="0" parTransId="{A7F74F35-7C52-4319-9D90-BD6588BFEA10}" sibTransId="{52C72F5B-8E77-4074-A1C3-C79308B6D77D}"/>
    <dgm:cxn modelId="{B2762765-2639-4FD1-9B31-E9551C79F732}" type="presOf" srcId="{B41B7329-AC23-49F7-8E17-BB7F488E3B89}" destId="{F9BA1BE6-FA1D-496E-A935-B151E738E8C6}" srcOrd="0" destOrd="0" presId="urn:microsoft.com/office/officeart/2005/8/layout/vList5"/>
    <dgm:cxn modelId="{0DDE18D3-B29A-41F1-B8B2-C2D6CFF8D961}" type="presOf" srcId="{55C20364-5B05-494C-9CE4-2423C96A4AD9}" destId="{9E44EDD3-7C54-4FDD-B157-46DAE3E6F0C7}" srcOrd="0" destOrd="0" presId="urn:microsoft.com/office/officeart/2005/8/layout/vList5"/>
    <dgm:cxn modelId="{8D63CF7E-5FA9-41F7-B30A-637D80112970}" srcId="{53A1B910-4B1E-46F3-94CE-E6C248C300FF}" destId="{F6989531-28A3-4E97-8190-AB8447C66187}" srcOrd="0" destOrd="0" parTransId="{75322EBD-62C6-470A-937B-89888B5BE28E}" sibTransId="{2A9A1472-8DD5-4DD4-B24A-595E31FCD35F}"/>
    <dgm:cxn modelId="{EB3C2AB8-4612-4549-9C82-567EE67070A8}" type="presOf" srcId="{89E931EE-2B09-4689-9EA7-2732C6D4395E}" destId="{3EA41EE4-8F9F-4765-9D83-7FCE97A29AE5}" srcOrd="0" destOrd="0" presId="urn:microsoft.com/office/officeart/2005/8/layout/vList5"/>
    <dgm:cxn modelId="{172D8E3D-9007-4CCD-B2D3-9C9CCE508FFA}" type="presOf" srcId="{673886EE-98AE-4CD8-A6B4-2DEBDF76D071}" destId="{3CBB5C49-B9E3-4EF9-9B37-B0899D6EB0B5}" srcOrd="0" destOrd="0" presId="urn:microsoft.com/office/officeart/2005/8/layout/vList5"/>
    <dgm:cxn modelId="{BA41BC12-0B77-4B69-9881-248FC4F97655}" srcId="{C817CC3D-9B36-4A38-ACE8-341F25449A81}" destId="{53A1B910-4B1E-46F3-94CE-E6C248C300FF}" srcOrd="3" destOrd="0" parTransId="{8372165A-228F-419E-BCB1-64E7EA6F4356}" sibTransId="{E9512289-1071-4628-B99C-39550A736737}"/>
    <dgm:cxn modelId="{30626A5C-0EF3-44E9-B89F-85EB0BB97326}" type="presOf" srcId="{4421B2E9-408F-4BC0-B2E4-63CAACF1F83C}" destId="{9174B8FE-11B3-49E5-8AB9-EAE22FEE0EA6}" srcOrd="0" destOrd="0" presId="urn:microsoft.com/office/officeart/2005/8/layout/vList5"/>
    <dgm:cxn modelId="{9FE3678E-A999-43AE-ACCF-7F56259AE543}" srcId="{C817CC3D-9B36-4A38-ACE8-341F25449A81}" destId="{4421B2E9-408F-4BC0-B2E4-63CAACF1F83C}" srcOrd="1" destOrd="0" parTransId="{120CA9D9-0E15-45DB-BA39-6C49FA91D5F3}" sibTransId="{EB34C866-D91C-4976-AEC8-236947728ED1}"/>
    <dgm:cxn modelId="{31168E43-8184-453E-9D5B-B561F9553AB2}" type="presOf" srcId="{F6989531-28A3-4E97-8190-AB8447C66187}" destId="{045A13C7-779D-48A3-9F9D-47B2AB8AFF33}" srcOrd="0" destOrd="0" presId="urn:microsoft.com/office/officeart/2005/8/layout/vList5"/>
    <dgm:cxn modelId="{AF3FF2C3-E43F-4217-B218-7EC453154CAD}" type="presOf" srcId="{C817CC3D-9B36-4A38-ACE8-341F25449A81}" destId="{5D23AA44-4B28-4C6B-AF9F-B32FB38F60CC}" srcOrd="0" destOrd="0" presId="urn:microsoft.com/office/officeart/2005/8/layout/vList5"/>
    <dgm:cxn modelId="{391B7ECF-20CC-443D-ABE5-7D1BCEECBAB7}" type="presOf" srcId="{538A62B6-FCF5-437A-AD29-CAA353167A24}" destId="{F9BA1BE6-FA1D-496E-A935-B151E738E8C6}" srcOrd="0" destOrd="1" presId="urn:microsoft.com/office/officeart/2005/8/layout/vList5"/>
    <dgm:cxn modelId="{AAB1AA2F-9A38-48CE-9682-DF0257B174EC}" type="presOf" srcId="{4BD6F885-A050-4D10-AFBC-88199BCE08FC}" destId="{BBD64B6E-5C68-4271-A97E-AB94ADF94E81}" srcOrd="0" destOrd="0" presId="urn:microsoft.com/office/officeart/2005/8/layout/vList5"/>
    <dgm:cxn modelId="{01802FD3-7CBE-4E09-A202-A112E98D00ED}" type="presParOf" srcId="{5D23AA44-4B28-4C6B-AF9F-B32FB38F60CC}" destId="{597E07B4-FD96-418F-810F-DC6E8211B128}" srcOrd="0" destOrd="0" presId="urn:microsoft.com/office/officeart/2005/8/layout/vList5"/>
    <dgm:cxn modelId="{72F6E3C9-9F8D-4F89-B62E-09F0438ADDAF}" type="presParOf" srcId="{597E07B4-FD96-418F-810F-DC6E8211B128}" destId="{3CBB5C49-B9E3-4EF9-9B37-B0899D6EB0B5}" srcOrd="0" destOrd="0" presId="urn:microsoft.com/office/officeart/2005/8/layout/vList5"/>
    <dgm:cxn modelId="{93D3CCB6-2182-41CB-A4E5-3C063A4CBFED}" type="presParOf" srcId="{597E07B4-FD96-418F-810F-DC6E8211B128}" destId="{F9BA1BE6-FA1D-496E-A935-B151E738E8C6}" srcOrd="1" destOrd="0" presId="urn:microsoft.com/office/officeart/2005/8/layout/vList5"/>
    <dgm:cxn modelId="{A792435E-0E00-431F-BFDD-F8FB4933868B}" type="presParOf" srcId="{5D23AA44-4B28-4C6B-AF9F-B32FB38F60CC}" destId="{E78D0908-90C6-4C4E-A429-09BD26D53477}" srcOrd="1" destOrd="0" presId="urn:microsoft.com/office/officeart/2005/8/layout/vList5"/>
    <dgm:cxn modelId="{01905D60-3173-48FA-BE97-8896C0C20B31}" type="presParOf" srcId="{5D23AA44-4B28-4C6B-AF9F-B32FB38F60CC}" destId="{7309B89E-0153-4E39-9ED9-F698CF316671}" srcOrd="2" destOrd="0" presId="urn:microsoft.com/office/officeart/2005/8/layout/vList5"/>
    <dgm:cxn modelId="{A885235D-BD93-4FEF-9F82-5783F3399B8D}" type="presParOf" srcId="{7309B89E-0153-4E39-9ED9-F698CF316671}" destId="{9174B8FE-11B3-49E5-8AB9-EAE22FEE0EA6}" srcOrd="0" destOrd="0" presId="urn:microsoft.com/office/officeart/2005/8/layout/vList5"/>
    <dgm:cxn modelId="{E3EA5913-F91E-40F7-9479-7481D19E7C6A}" type="presParOf" srcId="{7309B89E-0153-4E39-9ED9-F698CF316671}" destId="{9E44EDD3-7C54-4FDD-B157-46DAE3E6F0C7}" srcOrd="1" destOrd="0" presId="urn:microsoft.com/office/officeart/2005/8/layout/vList5"/>
    <dgm:cxn modelId="{34CC8923-EBD6-4491-9991-FF1C38B01591}" type="presParOf" srcId="{5D23AA44-4B28-4C6B-AF9F-B32FB38F60CC}" destId="{1924D8DC-ACB1-4886-AFC1-00D7853781EE}" srcOrd="3" destOrd="0" presId="urn:microsoft.com/office/officeart/2005/8/layout/vList5"/>
    <dgm:cxn modelId="{98DED65D-8166-4CA5-A6BE-E16821C41C7E}" type="presParOf" srcId="{5D23AA44-4B28-4C6B-AF9F-B32FB38F60CC}" destId="{D27482AE-9F9A-4FB1-9985-1E98C6E8FC10}" srcOrd="4" destOrd="0" presId="urn:microsoft.com/office/officeart/2005/8/layout/vList5"/>
    <dgm:cxn modelId="{F3D7E84A-5E59-4EEB-832C-2B963505DFD3}" type="presParOf" srcId="{D27482AE-9F9A-4FB1-9985-1E98C6E8FC10}" destId="{3EA41EE4-8F9F-4765-9D83-7FCE97A29AE5}" srcOrd="0" destOrd="0" presId="urn:microsoft.com/office/officeart/2005/8/layout/vList5"/>
    <dgm:cxn modelId="{4E98D5C8-ED3C-4C3A-A400-C3808A7AF1DA}" type="presParOf" srcId="{D27482AE-9F9A-4FB1-9985-1E98C6E8FC10}" destId="{BBD64B6E-5C68-4271-A97E-AB94ADF94E81}" srcOrd="1" destOrd="0" presId="urn:microsoft.com/office/officeart/2005/8/layout/vList5"/>
    <dgm:cxn modelId="{FE0960AF-95EB-4E89-8EF6-9A69EF9ED603}" type="presParOf" srcId="{5D23AA44-4B28-4C6B-AF9F-B32FB38F60CC}" destId="{9BC70512-BA86-46E3-BA41-727E309BA0D7}" srcOrd="5" destOrd="0" presId="urn:microsoft.com/office/officeart/2005/8/layout/vList5"/>
    <dgm:cxn modelId="{93AD76E6-C06F-4AD9-95C1-A9F9582CD65A}" type="presParOf" srcId="{5D23AA44-4B28-4C6B-AF9F-B32FB38F60CC}" destId="{F4609853-59C5-422F-B582-2FB6C5A184AD}" srcOrd="6" destOrd="0" presId="urn:microsoft.com/office/officeart/2005/8/layout/vList5"/>
    <dgm:cxn modelId="{5F52F6E3-34B5-4510-9A7C-4A7619A76572}" type="presParOf" srcId="{F4609853-59C5-422F-B582-2FB6C5A184AD}" destId="{CCBA5666-36B3-4524-BF90-A768E9394E85}" srcOrd="0" destOrd="0" presId="urn:microsoft.com/office/officeart/2005/8/layout/vList5"/>
    <dgm:cxn modelId="{9F18B12F-F73C-4FD8-B0BC-C7F4A5677710}" type="presParOf" srcId="{F4609853-59C5-422F-B582-2FB6C5A184AD}" destId="{045A13C7-779D-48A3-9F9D-47B2AB8AFF33}" srcOrd="1" destOrd="0" presId="urn:microsoft.com/office/officeart/2005/8/layout/vList5"/>
    <dgm:cxn modelId="{F91E8E11-BFAB-43BA-A7EB-9548FFCD4A39}" type="presParOf" srcId="{5D23AA44-4B28-4C6B-AF9F-B32FB38F60CC}" destId="{314B0C71-C6EC-478F-8FF9-3CFDD5A40B9D}" srcOrd="7" destOrd="0" presId="urn:microsoft.com/office/officeart/2005/8/layout/vList5"/>
    <dgm:cxn modelId="{B9B2BCFB-E2BF-4059-8673-FD589C1EDB29}" type="presParOf" srcId="{5D23AA44-4B28-4C6B-AF9F-B32FB38F60CC}" destId="{53480138-BEFB-4DDF-BD5C-3C573AAD9634}" srcOrd="8" destOrd="0" presId="urn:microsoft.com/office/officeart/2005/8/layout/vList5"/>
    <dgm:cxn modelId="{2D350DC3-3DC3-47C7-A154-DDBF319BE0FC}" type="presParOf" srcId="{53480138-BEFB-4DDF-BD5C-3C573AAD9634}" destId="{D8E32B50-37BE-440B-A5E1-81677445F45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0A4A42-258C-4274-9BE2-DDB9630A557C}"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EC"/>
        </a:p>
      </dgm:t>
    </dgm:pt>
    <dgm:pt modelId="{AFB2D0B7-F4CF-44E2-8139-DFCEA5CDF6DF}">
      <dgm:prSet phldrT="[Texto]"/>
      <dgm:spPr/>
      <dgm:t>
        <a:bodyPr/>
        <a:lstStyle/>
        <a:p>
          <a:r>
            <a:rPr lang="es-EC" dirty="0" smtClean="0"/>
            <a:t>PSEUDOCÓDIGO</a:t>
          </a:r>
          <a:endParaRPr lang="es-EC"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2EDDAC39-880D-4D98-838E-6E3974828633}">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A = 12</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5141D387-0508-4F4D-889B-0FEE45A1ABF0}" type="parTrans" cxnId="{D8419EC7-AABB-433B-8946-3F5C5192F98D}">
      <dgm:prSet/>
      <dgm:spPr/>
      <dgm:t>
        <a:bodyPr/>
        <a:lstStyle/>
        <a:p>
          <a:endParaRPr lang="es-EC"/>
        </a:p>
      </dgm:t>
    </dgm:pt>
    <dgm:pt modelId="{19155548-AC93-4422-9B7B-BF06CA5650AA}" type="sibTrans" cxnId="{D8419EC7-AABB-433B-8946-3F5C5192F98D}">
      <dgm:prSet/>
      <dgm:spPr/>
      <dgm:t>
        <a:bodyPr/>
        <a:lstStyle/>
        <a:p>
          <a:endParaRPr lang="es-EC"/>
        </a:p>
      </dgm:t>
    </dgm:pt>
    <dgm:pt modelId="{955949B9-3EB5-4918-A3C6-8BEBADBFBF9E}">
      <dgm:prSet phldrT="[Texto]"/>
      <dgm:spPr/>
      <dgm:t>
        <a:bodyPr/>
        <a:lstStyle/>
        <a:p>
          <a:r>
            <a:rPr lang="es-EC" dirty="0" smtClean="0"/>
            <a:t>LENGUAJE JAVA</a:t>
          </a:r>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60FA30F9-720B-4CA6-98D9-4993F145DEBF}">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B  = 23</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E995E1F7-9044-45E4-ADB7-0CA091DD3F1F}" type="parTrans" cxnId="{2047324F-4023-469D-9D1D-812095143C18}">
      <dgm:prSet/>
      <dgm:spPr/>
      <dgm:t>
        <a:bodyPr/>
        <a:lstStyle/>
        <a:p>
          <a:endParaRPr lang="es-EC"/>
        </a:p>
      </dgm:t>
    </dgm:pt>
    <dgm:pt modelId="{2C45F7AE-D66D-447F-B56F-569BB88FA553}" type="sibTrans" cxnId="{2047324F-4023-469D-9D1D-812095143C18}">
      <dgm:prSet/>
      <dgm:spPr/>
      <dgm:t>
        <a:bodyPr/>
        <a:lstStyle/>
        <a:p>
          <a:endParaRPr lang="es-EC"/>
        </a:p>
      </dgm:t>
    </dgm:pt>
    <dgm:pt modelId="{7512C476-29EE-422D-87F1-7BBF0FF4F9AD}">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C = 12.5</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E06D002E-CBA4-4778-9075-5F35106D4CB6}" type="parTrans" cxnId="{095A4A4C-00FC-4334-89D9-ACDEB4F60996}">
      <dgm:prSet/>
      <dgm:spPr/>
      <dgm:t>
        <a:bodyPr/>
        <a:lstStyle/>
        <a:p>
          <a:endParaRPr lang="es-EC"/>
        </a:p>
      </dgm:t>
    </dgm:pt>
    <dgm:pt modelId="{96984625-909A-4F15-B1E8-AAB3E44203A6}" type="sibTrans" cxnId="{095A4A4C-00FC-4334-89D9-ACDEB4F60996}">
      <dgm:prSet/>
      <dgm:spPr/>
      <dgm:t>
        <a:bodyPr/>
        <a:lstStyle/>
        <a:p>
          <a:endParaRPr lang="es-EC"/>
        </a:p>
      </dgm:t>
    </dgm:pt>
    <dgm:pt modelId="{523D5330-5ED5-4938-B77D-75C714A12DF1}">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A = 12;</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E1E4E17-AC66-4024-BAFE-11CEA09D3E54}" type="parTrans" cxnId="{2E0EE9AF-071B-47B7-BF14-C4E9248BA294}">
      <dgm:prSet/>
      <dgm:spPr/>
      <dgm:t>
        <a:bodyPr/>
        <a:lstStyle/>
        <a:p>
          <a:endParaRPr lang="es-EC"/>
        </a:p>
      </dgm:t>
    </dgm:pt>
    <dgm:pt modelId="{CDB18084-E139-4BB5-89EC-57E67DECD7F2}" type="sibTrans" cxnId="{2E0EE9AF-071B-47B7-BF14-C4E9248BA294}">
      <dgm:prSet/>
      <dgm:spPr/>
      <dgm:t>
        <a:bodyPr/>
        <a:lstStyle/>
        <a:p>
          <a:endParaRPr lang="es-EC"/>
        </a:p>
      </dgm:t>
    </dgm:pt>
    <dgm:pt modelId="{E9408C24-E8C5-4BCA-BCF2-34A1F30E90A8}">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B = 23;</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852AABB1-0E72-414A-A203-CF744697D4BB}" type="parTrans" cxnId="{1FB994AD-0A0B-4DB7-AEA9-AEB3DC319A21}">
      <dgm:prSet/>
      <dgm:spPr/>
      <dgm:t>
        <a:bodyPr/>
        <a:lstStyle/>
        <a:p>
          <a:endParaRPr lang="es-EC"/>
        </a:p>
      </dgm:t>
    </dgm:pt>
    <dgm:pt modelId="{0171E3DF-C6C5-4B73-A581-52F7E9DCB09F}" type="sibTrans" cxnId="{1FB994AD-0A0B-4DB7-AEA9-AEB3DC319A21}">
      <dgm:prSet/>
      <dgm:spPr/>
      <dgm:t>
        <a:bodyPr/>
        <a:lstStyle/>
        <a:p>
          <a:endParaRPr lang="es-EC"/>
        </a:p>
      </dgm:t>
    </dgm:pt>
    <dgm:pt modelId="{4DD45F74-219F-4D09-902D-9A3EC7CA58FB}">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C = 12.5;</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0CA687C-0233-4CCA-AACC-72BA838C1CE4}" type="parTrans" cxnId="{D6C8B5D4-FA12-4AA8-9CEE-258C5C3D5875}">
      <dgm:prSet/>
      <dgm:spPr/>
      <dgm:t>
        <a:bodyPr/>
        <a:lstStyle/>
        <a:p>
          <a:endParaRPr lang="es-EC"/>
        </a:p>
      </dgm:t>
    </dgm:pt>
    <dgm:pt modelId="{E7868A4D-7505-48F6-BB49-E36F1A517086}" type="sibTrans" cxnId="{D6C8B5D4-FA12-4AA8-9CEE-258C5C3D5875}">
      <dgm:prSet/>
      <dgm:spPr/>
      <dgm:t>
        <a:bodyPr/>
        <a:lstStyle/>
        <a:p>
          <a:endParaRPr lang="es-EC"/>
        </a:p>
      </dgm:t>
    </dgm:pt>
    <dgm:pt modelId="{E8A917E4-361A-49CF-80B8-08D44FA5E632}" type="pres">
      <dgm:prSet presAssocID="{7D0A4A42-258C-4274-9BE2-DDB9630A557C}" presName="Name0" presStyleCnt="0">
        <dgm:presLayoutVars>
          <dgm:dir/>
          <dgm:animLvl val="lvl"/>
          <dgm:resizeHandles val="exact"/>
        </dgm:presLayoutVars>
      </dgm:prSet>
      <dgm:spPr/>
      <dgm:t>
        <a:bodyPr/>
        <a:lstStyle/>
        <a:p>
          <a:endParaRPr lang="es-EC"/>
        </a:p>
      </dgm:t>
    </dgm:pt>
    <dgm:pt modelId="{33DF93A2-2FF5-4026-9846-34C22B0912C9}" type="pres">
      <dgm:prSet presAssocID="{AFB2D0B7-F4CF-44E2-8139-DFCEA5CDF6DF}" presName="composite" presStyleCnt="0"/>
      <dgm:spPr/>
      <dgm:t>
        <a:bodyPr/>
        <a:lstStyle/>
        <a:p>
          <a:endParaRPr lang="es-EC"/>
        </a:p>
      </dgm:t>
    </dgm:pt>
    <dgm:pt modelId="{46F0E4AB-6B4C-4C6E-8254-C22770D36542}" type="pres">
      <dgm:prSet presAssocID="{AFB2D0B7-F4CF-44E2-8139-DFCEA5CDF6DF}" presName="parTx" presStyleLbl="alignNode1" presStyleIdx="0" presStyleCnt="2">
        <dgm:presLayoutVars>
          <dgm:chMax val="0"/>
          <dgm:chPref val="0"/>
          <dgm:bulletEnabled val="1"/>
        </dgm:presLayoutVars>
      </dgm:prSet>
      <dgm:spPr/>
      <dgm:t>
        <a:bodyPr/>
        <a:lstStyle/>
        <a:p>
          <a:endParaRPr lang="es-EC"/>
        </a:p>
      </dgm:t>
    </dgm:pt>
    <dgm:pt modelId="{37F37C16-8278-4594-B647-5182E394F5F8}" type="pres">
      <dgm:prSet presAssocID="{AFB2D0B7-F4CF-44E2-8139-DFCEA5CDF6DF}" presName="desTx" presStyleLbl="alignAccFollowNode1" presStyleIdx="0" presStyleCnt="2">
        <dgm:presLayoutVars>
          <dgm:bulletEnabled val="1"/>
        </dgm:presLayoutVars>
      </dgm:prSet>
      <dgm:spPr/>
      <dgm:t>
        <a:bodyPr/>
        <a:lstStyle/>
        <a:p>
          <a:endParaRPr lang="es-EC"/>
        </a:p>
      </dgm:t>
    </dgm:pt>
    <dgm:pt modelId="{25F2B15F-4E26-4C24-AB6E-33182EDF3D98}" type="pres">
      <dgm:prSet presAssocID="{5F8818F2-52B4-4A4D-BB20-4AAA53416BC5}" presName="space" presStyleCnt="0"/>
      <dgm:spPr/>
      <dgm:t>
        <a:bodyPr/>
        <a:lstStyle/>
        <a:p>
          <a:endParaRPr lang="es-EC"/>
        </a:p>
      </dgm:t>
    </dgm:pt>
    <dgm:pt modelId="{89E617CA-EF57-4FD2-8809-3D2AF105EF8E}" type="pres">
      <dgm:prSet presAssocID="{955949B9-3EB5-4918-A3C6-8BEBADBFBF9E}" presName="composite" presStyleCnt="0"/>
      <dgm:spPr/>
      <dgm:t>
        <a:bodyPr/>
        <a:lstStyle/>
        <a:p>
          <a:endParaRPr lang="es-EC"/>
        </a:p>
      </dgm:t>
    </dgm:pt>
    <dgm:pt modelId="{F38F9E17-4EF1-4E23-AF36-4AF69548EA69}" type="pres">
      <dgm:prSet presAssocID="{955949B9-3EB5-4918-A3C6-8BEBADBFBF9E}" presName="parTx" presStyleLbl="alignNode1" presStyleIdx="1" presStyleCnt="2">
        <dgm:presLayoutVars>
          <dgm:chMax val="0"/>
          <dgm:chPref val="0"/>
          <dgm:bulletEnabled val="1"/>
        </dgm:presLayoutVars>
      </dgm:prSet>
      <dgm:spPr/>
      <dgm:t>
        <a:bodyPr/>
        <a:lstStyle/>
        <a:p>
          <a:endParaRPr lang="es-EC"/>
        </a:p>
      </dgm:t>
    </dgm:pt>
    <dgm:pt modelId="{70C963EB-BFE7-4243-AE51-C675F0AB4E80}" type="pres">
      <dgm:prSet presAssocID="{955949B9-3EB5-4918-A3C6-8BEBADBFBF9E}" presName="desTx" presStyleLbl="alignAccFollowNode1" presStyleIdx="1" presStyleCnt="2">
        <dgm:presLayoutVars>
          <dgm:bulletEnabled val="1"/>
        </dgm:presLayoutVars>
      </dgm:prSet>
      <dgm:spPr/>
      <dgm:t>
        <a:bodyPr/>
        <a:lstStyle/>
        <a:p>
          <a:endParaRPr lang="es-EC"/>
        </a:p>
      </dgm:t>
    </dgm:pt>
  </dgm:ptLst>
  <dgm:cxnLst>
    <dgm:cxn modelId="{B2A37AF3-1B38-4074-8687-FC9777E53565}" type="presOf" srcId="{7D0A4A42-258C-4274-9BE2-DDB9630A557C}" destId="{E8A917E4-361A-49CF-80B8-08D44FA5E632}" srcOrd="0" destOrd="0" presId="urn:microsoft.com/office/officeart/2005/8/layout/hList1"/>
    <dgm:cxn modelId="{095A4A4C-00FC-4334-89D9-ACDEB4F60996}" srcId="{AFB2D0B7-F4CF-44E2-8139-DFCEA5CDF6DF}" destId="{7512C476-29EE-422D-87F1-7BBF0FF4F9AD}" srcOrd="2" destOrd="0" parTransId="{E06D002E-CBA4-4778-9075-5F35106D4CB6}" sibTransId="{96984625-909A-4F15-B1E8-AAB3E44203A6}"/>
    <dgm:cxn modelId="{03D4D1C8-8DAE-47C2-A4A7-77E3BD2B8685}" type="presOf" srcId="{60FA30F9-720B-4CA6-98D9-4993F145DEBF}" destId="{37F37C16-8278-4594-B647-5182E394F5F8}" srcOrd="0" destOrd="1" presId="urn:microsoft.com/office/officeart/2005/8/layout/hList1"/>
    <dgm:cxn modelId="{D8419EC7-AABB-433B-8946-3F5C5192F98D}" srcId="{AFB2D0B7-F4CF-44E2-8139-DFCEA5CDF6DF}" destId="{2EDDAC39-880D-4D98-838E-6E3974828633}" srcOrd="0" destOrd="0" parTransId="{5141D387-0508-4F4D-889B-0FEE45A1ABF0}" sibTransId="{19155548-AC93-4422-9B7B-BF06CA5650AA}"/>
    <dgm:cxn modelId="{2047324F-4023-469D-9D1D-812095143C18}" srcId="{AFB2D0B7-F4CF-44E2-8139-DFCEA5CDF6DF}" destId="{60FA30F9-720B-4CA6-98D9-4993F145DEBF}" srcOrd="1" destOrd="0" parTransId="{E995E1F7-9044-45E4-ADB7-0CA091DD3F1F}" sibTransId="{2C45F7AE-D66D-447F-B56F-569BB88FA553}"/>
    <dgm:cxn modelId="{D6C8B5D4-FA12-4AA8-9CEE-258C5C3D5875}" srcId="{955949B9-3EB5-4918-A3C6-8BEBADBFBF9E}" destId="{4DD45F74-219F-4D09-902D-9A3EC7CA58FB}" srcOrd="2" destOrd="0" parTransId="{10CA687C-0233-4CCA-AACC-72BA838C1CE4}" sibTransId="{E7868A4D-7505-48F6-BB49-E36F1A517086}"/>
    <dgm:cxn modelId="{9D79D22E-E5FB-4B3A-959A-58C84E5532B1}" srcId="{7D0A4A42-258C-4274-9BE2-DDB9630A557C}" destId="{AFB2D0B7-F4CF-44E2-8139-DFCEA5CDF6DF}" srcOrd="0" destOrd="0" parTransId="{1E93C31D-6140-4E75-975C-4B83822819FC}" sibTransId="{5F8818F2-52B4-4A4D-BB20-4AAA53416BC5}"/>
    <dgm:cxn modelId="{5B38DA8E-5CAB-467F-A021-C1468206DD8D}" type="presOf" srcId="{955949B9-3EB5-4918-A3C6-8BEBADBFBF9E}" destId="{F38F9E17-4EF1-4E23-AF36-4AF69548EA69}" srcOrd="0" destOrd="0" presId="urn:microsoft.com/office/officeart/2005/8/layout/hList1"/>
    <dgm:cxn modelId="{1D392208-355C-43D4-8769-03CB9A07AB51}" type="presOf" srcId="{523D5330-5ED5-4938-B77D-75C714A12DF1}" destId="{70C963EB-BFE7-4243-AE51-C675F0AB4E80}" srcOrd="0" destOrd="0" presId="urn:microsoft.com/office/officeart/2005/8/layout/hList1"/>
    <dgm:cxn modelId="{1FB994AD-0A0B-4DB7-AEA9-AEB3DC319A21}" srcId="{955949B9-3EB5-4918-A3C6-8BEBADBFBF9E}" destId="{E9408C24-E8C5-4BCA-BCF2-34A1F30E90A8}" srcOrd="1" destOrd="0" parTransId="{852AABB1-0E72-414A-A203-CF744697D4BB}" sibTransId="{0171E3DF-C6C5-4B73-A581-52F7E9DCB09F}"/>
    <dgm:cxn modelId="{DFBCB737-A7E6-41E0-A0D9-1AA9A7A552D6}" srcId="{7D0A4A42-258C-4274-9BE2-DDB9630A557C}" destId="{955949B9-3EB5-4918-A3C6-8BEBADBFBF9E}" srcOrd="1" destOrd="0" parTransId="{0DAC07D7-2E7A-416F-82C4-2DAA8C9C6AEC}" sibTransId="{26FEAFBC-80D4-43DD-A54F-7EDC8BD26553}"/>
    <dgm:cxn modelId="{00C51844-00B2-4EF5-9F71-D38948112688}" type="presOf" srcId="{4DD45F74-219F-4D09-902D-9A3EC7CA58FB}" destId="{70C963EB-BFE7-4243-AE51-C675F0AB4E80}" srcOrd="0" destOrd="2" presId="urn:microsoft.com/office/officeart/2005/8/layout/hList1"/>
    <dgm:cxn modelId="{1E64D805-4D2E-4D21-A8FD-F229169A71D4}" type="presOf" srcId="{AFB2D0B7-F4CF-44E2-8139-DFCEA5CDF6DF}" destId="{46F0E4AB-6B4C-4C6E-8254-C22770D36542}" srcOrd="0" destOrd="0" presId="urn:microsoft.com/office/officeart/2005/8/layout/hList1"/>
    <dgm:cxn modelId="{29D8183F-7B32-48DC-88DF-4C6230DB2E42}" type="presOf" srcId="{2EDDAC39-880D-4D98-838E-6E3974828633}" destId="{37F37C16-8278-4594-B647-5182E394F5F8}" srcOrd="0" destOrd="0" presId="urn:microsoft.com/office/officeart/2005/8/layout/hList1"/>
    <dgm:cxn modelId="{7222E91F-8F45-41FF-9F78-AA7223DB27AB}" type="presOf" srcId="{7512C476-29EE-422D-87F1-7BBF0FF4F9AD}" destId="{37F37C16-8278-4594-B647-5182E394F5F8}" srcOrd="0" destOrd="2" presId="urn:microsoft.com/office/officeart/2005/8/layout/hList1"/>
    <dgm:cxn modelId="{19C5F673-9B16-4A99-8E0C-489EBE0EA866}" type="presOf" srcId="{E9408C24-E8C5-4BCA-BCF2-34A1F30E90A8}" destId="{70C963EB-BFE7-4243-AE51-C675F0AB4E80}" srcOrd="0" destOrd="1" presId="urn:microsoft.com/office/officeart/2005/8/layout/hList1"/>
    <dgm:cxn modelId="{2E0EE9AF-071B-47B7-BF14-C4E9248BA294}" srcId="{955949B9-3EB5-4918-A3C6-8BEBADBFBF9E}" destId="{523D5330-5ED5-4938-B77D-75C714A12DF1}" srcOrd="0" destOrd="0" parTransId="{1E1E4E17-AC66-4024-BAFE-11CEA09D3E54}" sibTransId="{CDB18084-E139-4BB5-89EC-57E67DECD7F2}"/>
    <dgm:cxn modelId="{BBD2C3B0-F84F-4186-98AD-920F04656706}" type="presParOf" srcId="{E8A917E4-361A-49CF-80B8-08D44FA5E632}" destId="{33DF93A2-2FF5-4026-9846-34C22B0912C9}" srcOrd="0" destOrd="0" presId="urn:microsoft.com/office/officeart/2005/8/layout/hList1"/>
    <dgm:cxn modelId="{30823A81-99E7-423C-9D1F-B0B76A80F672}" type="presParOf" srcId="{33DF93A2-2FF5-4026-9846-34C22B0912C9}" destId="{46F0E4AB-6B4C-4C6E-8254-C22770D36542}" srcOrd="0" destOrd="0" presId="urn:microsoft.com/office/officeart/2005/8/layout/hList1"/>
    <dgm:cxn modelId="{E524C742-8DFD-4726-8559-C8FFD28F2892}" type="presParOf" srcId="{33DF93A2-2FF5-4026-9846-34C22B0912C9}" destId="{37F37C16-8278-4594-B647-5182E394F5F8}" srcOrd="1" destOrd="0" presId="urn:microsoft.com/office/officeart/2005/8/layout/hList1"/>
    <dgm:cxn modelId="{7A7D1044-7865-44D7-B19C-101881F2BE2F}" type="presParOf" srcId="{E8A917E4-361A-49CF-80B8-08D44FA5E632}" destId="{25F2B15F-4E26-4C24-AB6E-33182EDF3D98}" srcOrd="1" destOrd="0" presId="urn:microsoft.com/office/officeart/2005/8/layout/hList1"/>
    <dgm:cxn modelId="{49D5422A-2D8C-4ECD-BDA2-8BD7A155B2FF}" type="presParOf" srcId="{E8A917E4-361A-49CF-80B8-08D44FA5E632}" destId="{89E617CA-EF57-4FD2-8809-3D2AF105EF8E}" srcOrd="2" destOrd="0" presId="urn:microsoft.com/office/officeart/2005/8/layout/hList1"/>
    <dgm:cxn modelId="{E9AE368F-60F4-46BC-9163-BEAE93CBF40C}" type="presParOf" srcId="{89E617CA-EF57-4FD2-8809-3D2AF105EF8E}" destId="{F38F9E17-4EF1-4E23-AF36-4AF69548EA69}" srcOrd="0" destOrd="0" presId="urn:microsoft.com/office/officeart/2005/8/layout/hList1"/>
    <dgm:cxn modelId="{F8818AA9-4677-4C12-A06B-61835DE666F1}" type="presParOf" srcId="{89E617CA-EF57-4FD2-8809-3D2AF105EF8E}" destId="{70C963EB-BFE7-4243-AE51-C675F0AB4E8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0A4A42-258C-4274-9BE2-DDB9630A557C}"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EC"/>
        </a:p>
      </dgm:t>
    </dgm:pt>
    <dgm:pt modelId="{AFB2D0B7-F4CF-44E2-8139-DFCEA5CDF6DF}">
      <dgm:prSet phldrT="[Texto]"/>
      <dgm:spPr/>
      <dgm:t>
        <a:bodyPr/>
        <a:lstStyle/>
        <a:p>
          <a:r>
            <a:rPr lang="es-EC" dirty="0" smtClean="0"/>
            <a:t>PSEUDOCÓDIGO</a:t>
          </a:r>
          <a:endParaRPr lang="es-EC"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955949B9-3EB5-4918-A3C6-8BEBADBFBF9E}">
      <dgm:prSet phldrT="[Texto]"/>
      <dgm:spPr/>
      <dgm:t>
        <a:bodyPr/>
        <a:lstStyle/>
        <a:p>
          <a:r>
            <a:rPr lang="es-EC" dirty="0" smtClean="0"/>
            <a:t>LENGUAJE JAVA (depende del tipo de dato)</a:t>
          </a:r>
          <a:endParaRPr lang="es-EC"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523D5330-5ED5-4938-B77D-75C714A12DF1}">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nomVar1 = </a:t>
          </a:r>
          <a:r>
            <a:rPr lang="es-EC" b="0" cap="none" spc="0" dirty="0" err="1" smtClean="0">
              <a:ln w="0"/>
              <a:solidFill>
                <a:schemeClr val="tx1"/>
              </a:solidFill>
              <a:effectLst>
                <a:outerShdw blurRad="38100" dist="19050" dir="2700000" algn="tl" rotWithShape="0">
                  <a:schemeClr val="dk1">
                    <a:alpha val="40000"/>
                  </a:schemeClr>
                </a:outerShdw>
              </a:effectLst>
            </a:rPr>
            <a:t>sc.next</a:t>
          </a:r>
          <a:r>
            <a:rPr lang="es-EC" b="0" cap="none" spc="0" dirty="0" smtClean="0">
              <a:ln w="0"/>
              <a:solidFill>
                <a:schemeClr val="tx1"/>
              </a:solidFill>
              <a:effectLst>
                <a:outerShdw blurRad="38100" dist="19050" dir="2700000" algn="tl" rotWithShape="0">
                  <a:schemeClr val="dk1">
                    <a:alpha val="40000"/>
                  </a:schemeClr>
                </a:outerShdw>
              </a:effectLst>
            </a:rPr>
            <a:t>(); nomVar2 = </a:t>
          </a:r>
          <a:r>
            <a:rPr lang="es-EC" b="0" cap="none" spc="0" dirty="0" err="1" smtClean="0">
              <a:ln w="0"/>
              <a:solidFill>
                <a:schemeClr val="tx1"/>
              </a:solidFill>
              <a:effectLst>
                <a:outerShdw blurRad="38100" dist="19050" dir="2700000" algn="tl" rotWithShape="0">
                  <a:schemeClr val="dk1">
                    <a:alpha val="40000"/>
                  </a:schemeClr>
                </a:outerShdw>
              </a:effectLst>
            </a:rPr>
            <a:t>sc.next</a:t>
          </a:r>
          <a:r>
            <a:rPr lang="es-EC" b="0" cap="none" spc="0" dirty="0" smtClean="0">
              <a:ln w="0"/>
              <a:solidFill>
                <a:schemeClr val="tx1"/>
              </a:solidFill>
              <a:effectLst>
                <a:outerShdw blurRad="38100" dist="19050" dir="2700000" algn="tl" rotWithShape="0">
                  <a:schemeClr val="dk1">
                    <a:alpha val="40000"/>
                  </a:schemeClr>
                </a:outerShdw>
              </a:effectLst>
            </a:rPr>
            <a:t>(); …</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E1E4E17-AC66-4024-BAFE-11CEA09D3E54}" type="parTrans" cxnId="{2E0EE9AF-071B-47B7-BF14-C4E9248BA294}">
      <dgm:prSet/>
      <dgm:spPr/>
      <dgm:t>
        <a:bodyPr/>
        <a:lstStyle/>
        <a:p>
          <a:endParaRPr lang="es-EC"/>
        </a:p>
      </dgm:t>
    </dgm:pt>
    <dgm:pt modelId="{CDB18084-E139-4BB5-89EC-57E67DECD7F2}" type="sibTrans" cxnId="{2E0EE9AF-071B-47B7-BF14-C4E9248BA294}">
      <dgm:prSet/>
      <dgm:spPr/>
      <dgm:t>
        <a:bodyPr/>
        <a:lstStyle/>
        <a:p>
          <a:endParaRPr lang="es-EC"/>
        </a:p>
      </dgm:t>
    </dgm:pt>
    <dgm:pt modelId="{4DD45F74-219F-4D09-902D-9A3EC7CA58FB}">
      <dgm:prSet phldrT="[Texto]"/>
      <dgm:spPr/>
      <dgm:t>
        <a:bodyPr/>
        <a:lstStyle/>
        <a:p>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 = </a:t>
          </a:r>
          <a:r>
            <a:rPr lang="es-EC" b="0" cap="none" spc="0" dirty="0" err="1" smtClean="0">
              <a:ln w="0"/>
              <a:solidFill>
                <a:schemeClr val="tx1"/>
              </a:solidFill>
              <a:effectLst>
                <a:outerShdw blurRad="38100" dist="19050" dir="2700000" algn="tl" rotWithShape="0">
                  <a:schemeClr val="dk1">
                    <a:alpha val="40000"/>
                  </a:schemeClr>
                </a:outerShdw>
              </a:effectLst>
            </a:rPr>
            <a:t>sc.next</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horasTrab</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sc.nextInt</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0CA687C-0233-4CCA-AACC-72BA838C1CE4}" type="parTrans" cxnId="{D6C8B5D4-FA12-4AA8-9CEE-258C5C3D5875}">
      <dgm:prSet/>
      <dgm:spPr/>
      <dgm:t>
        <a:bodyPr/>
        <a:lstStyle/>
        <a:p>
          <a:endParaRPr lang="es-EC"/>
        </a:p>
      </dgm:t>
    </dgm:pt>
    <dgm:pt modelId="{E7868A4D-7505-48F6-BB49-E36F1A517086}" type="sibTrans" cxnId="{D6C8B5D4-FA12-4AA8-9CEE-258C5C3D5875}">
      <dgm:prSet/>
      <dgm:spPr/>
      <dgm:t>
        <a:bodyPr/>
        <a:lstStyle/>
        <a:p>
          <a:endParaRPr lang="es-EC"/>
        </a:p>
      </dgm:t>
    </dgm:pt>
    <dgm:pt modelId="{81219D9F-E267-4BC8-938E-C31E0080DFC7}">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a:t>
          </a:r>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horasTrab</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50705077-A372-4F46-B4E7-B84CF75A6AEB}" type="parTrans" cxnId="{C510CE2E-5D3E-43B5-82B2-8B5F9655B89C}">
      <dgm:prSet/>
      <dgm:spPr/>
      <dgm:t>
        <a:bodyPr/>
        <a:lstStyle/>
        <a:p>
          <a:endParaRPr lang="es-EC"/>
        </a:p>
      </dgm:t>
    </dgm:pt>
    <dgm:pt modelId="{1B5A41BF-381B-46D5-83E2-C074382F2514}" type="sibTrans" cxnId="{C510CE2E-5D3E-43B5-82B2-8B5F9655B89C}">
      <dgm:prSet/>
      <dgm:spPr/>
      <dgm:t>
        <a:bodyPr/>
        <a:lstStyle/>
        <a:p>
          <a:endParaRPr lang="es-EC"/>
        </a:p>
      </dgm:t>
    </dgm:pt>
    <dgm:pt modelId="{3D91E5DF-1122-4E5B-8266-E1EAD17528F2}">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nomVar1, nomVar2, </a:t>
          </a:r>
          <a:r>
            <a:rPr lang="es-EC" b="0" cap="none" spc="0" dirty="0" err="1" smtClean="0">
              <a:ln w="0"/>
              <a:solidFill>
                <a:schemeClr val="tx1"/>
              </a:solidFill>
              <a:effectLst>
                <a:outerShdw blurRad="38100" dist="19050" dir="2700000" algn="tl" rotWithShape="0">
                  <a:schemeClr val="dk1">
                    <a:alpha val="40000"/>
                  </a:schemeClr>
                </a:outerShdw>
              </a:effectLst>
            </a:rPr>
            <a:t>nomVarN</a:t>
          </a:r>
          <a:r>
            <a:rPr lang="es-EC" b="0" cap="none" spc="0" dirty="0" smtClean="0">
              <a:ln w="0"/>
              <a:solidFill>
                <a:schemeClr val="tx1"/>
              </a:solidFill>
              <a:effectLst>
                <a:outerShdw blurRad="38100" dist="19050" dir="2700000" algn="tl" rotWithShape="0">
                  <a:schemeClr val="dk1">
                    <a:alpha val="40000"/>
                  </a:schemeClr>
                </a:outerShdw>
              </a:effectLst>
            </a:rPr>
            <a:t> </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7CBD781C-7E38-47EB-8DD7-EB9E84A9A993}" type="parTrans" cxnId="{1C8F5A31-5F21-4F7E-A741-B0B104E9693D}">
      <dgm:prSet/>
      <dgm:spPr/>
      <dgm:t>
        <a:bodyPr/>
        <a:lstStyle/>
        <a:p>
          <a:endParaRPr lang="es-EC"/>
        </a:p>
      </dgm:t>
    </dgm:pt>
    <dgm:pt modelId="{7AD546CE-5A11-4875-A8CC-F5A0E3EC95CD}" type="sibTrans" cxnId="{1C8F5A31-5F21-4F7E-A741-B0B104E9693D}">
      <dgm:prSet/>
      <dgm:spPr/>
      <dgm:t>
        <a:bodyPr/>
        <a:lstStyle/>
        <a:p>
          <a:endParaRPr lang="es-EC"/>
        </a:p>
      </dgm:t>
    </dgm:pt>
    <dgm:pt modelId="{5D8366C3-92E4-4FCE-A644-0ECD535CEFF7}">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B, C</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59E219D0-7E3B-4DBD-A306-731ED928AD1D}" type="parTrans" cxnId="{6804A277-5447-4F08-A41F-1448BF6EBE94}">
      <dgm:prSet/>
      <dgm:spPr/>
      <dgm:t>
        <a:bodyPr/>
        <a:lstStyle/>
        <a:p>
          <a:endParaRPr lang="es-EC"/>
        </a:p>
      </dgm:t>
    </dgm:pt>
    <dgm:pt modelId="{B5044EA0-BFEB-4160-8305-1BF2D21DF7F3}" type="sibTrans" cxnId="{6804A277-5447-4F08-A41F-1448BF6EBE94}">
      <dgm:prSet/>
      <dgm:spPr/>
      <dgm:t>
        <a:bodyPr/>
        <a:lstStyle/>
        <a:p>
          <a:endParaRPr lang="es-EC"/>
        </a:p>
      </dgm:t>
    </dgm:pt>
    <dgm:pt modelId="{BE1E0C9B-E6B5-4786-AC9C-C424D241A99E}">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B = </a:t>
          </a:r>
          <a:r>
            <a:rPr lang="es-EC" b="0" cap="none" spc="0" dirty="0" err="1" smtClean="0">
              <a:ln w="0"/>
              <a:solidFill>
                <a:schemeClr val="tx1"/>
              </a:solidFill>
              <a:effectLst>
                <a:outerShdw blurRad="38100" dist="19050" dir="2700000" algn="tl" rotWithShape="0">
                  <a:schemeClr val="dk1">
                    <a:alpha val="40000"/>
                  </a:schemeClr>
                </a:outerShdw>
              </a:effectLst>
            </a:rPr>
            <a:t>sc.nextInt</a:t>
          </a:r>
          <a:r>
            <a:rPr lang="es-EC" b="0" cap="none" spc="0" dirty="0" smtClean="0">
              <a:ln w="0"/>
              <a:solidFill>
                <a:schemeClr val="tx1"/>
              </a:solidFill>
              <a:effectLst>
                <a:outerShdw blurRad="38100" dist="19050" dir="2700000" algn="tl" rotWithShape="0">
                  <a:schemeClr val="dk1">
                    <a:alpha val="40000"/>
                  </a:schemeClr>
                </a:outerShdw>
              </a:effectLst>
            </a:rPr>
            <a:t>();  C = </a:t>
          </a:r>
          <a:r>
            <a:rPr lang="es-EC" b="0" cap="none" spc="0" dirty="0" err="1" smtClean="0">
              <a:ln w="0"/>
              <a:solidFill>
                <a:schemeClr val="tx1"/>
              </a:solidFill>
              <a:effectLst>
                <a:outerShdw blurRad="38100" dist="19050" dir="2700000" algn="tl" rotWithShape="0">
                  <a:schemeClr val="dk1">
                    <a:alpha val="40000"/>
                  </a:schemeClr>
                </a:outerShdw>
              </a:effectLst>
            </a:rPr>
            <a:t>sc.nextDouble</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7DBD7347-65FF-459C-97A6-8922576BEBF8}" type="parTrans" cxnId="{C75A1066-F14A-4E7C-BBFF-8EEC13B10B31}">
      <dgm:prSet/>
      <dgm:spPr/>
      <dgm:t>
        <a:bodyPr/>
        <a:lstStyle/>
        <a:p>
          <a:endParaRPr lang="es-EC"/>
        </a:p>
      </dgm:t>
    </dgm:pt>
    <dgm:pt modelId="{3D4ABB57-1494-47BF-B56C-47613C180F42}" type="sibTrans" cxnId="{C75A1066-F14A-4E7C-BBFF-8EEC13B10B31}">
      <dgm:prSet/>
      <dgm:spPr/>
      <dgm:t>
        <a:bodyPr/>
        <a:lstStyle/>
        <a:p>
          <a:endParaRPr lang="es-EC"/>
        </a:p>
      </dgm:t>
    </dgm:pt>
    <dgm:pt modelId="{E8A917E4-361A-49CF-80B8-08D44FA5E632}" type="pres">
      <dgm:prSet presAssocID="{7D0A4A42-258C-4274-9BE2-DDB9630A557C}" presName="Name0" presStyleCnt="0">
        <dgm:presLayoutVars>
          <dgm:dir/>
          <dgm:animLvl val="lvl"/>
          <dgm:resizeHandles val="exact"/>
        </dgm:presLayoutVars>
      </dgm:prSet>
      <dgm:spPr/>
      <dgm:t>
        <a:bodyPr/>
        <a:lstStyle/>
        <a:p>
          <a:endParaRPr lang="es-EC"/>
        </a:p>
      </dgm:t>
    </dgm:pt>
    <dgm:pt modelId="{33DF93A2-2FF5-4026-9846-34C22B0912C9}" type="pres">
      <dgm:prSet presAssocID="{AFB2D0B7-F4CF-44E2-8139-DFCEA5CDF6DF}" presName="composite" presStyleCnt="0"/>
      <dgm:spPr/>
      <dgm:t>
        <a:bodyPr/>
        <a:lstStyle/>
        <a:p>
          <a:endParaRPr lang="es-EC"/>
        </a:p>
      </dgm:t>
    </dgm:pt>
    <dgm:pt modelId="{46F0E4AB-6B4C-4C6E-8254-C22770D36542}" type="pres">
      <dgm:prSet presAssocID="{AFB2D0B7-F4CF-44E2-8139-DFCEA5CDF6DF}" presName="parTx" presStyleLbl="alignNode1" presStyleIdx="0" presStyleCnt="2">
        <dgm:presLayoutVars>
          <dgm:chMax val="0"/>
          <dgm:chPref val="0"/>
          <dgm:bulletEnabled val="1"/>
        </dgm:presLayoutVars>
      </dgm:prSet>
      <dgm:spPr/>
      <dgm:t>
        <a:bodyPr/>
        <a:lstStyle/>
        <a:p>
          <a:endParaRPr lang="es-EC"/>
        </a:p>
      </dgm:t>
    </dgm:pt>
    <dgm:pt modelId="{37F37C16-8278-4594-B647-5182E394F5F8}" type="pres">
      <dgm:prSet presAssocID="{AFB2D0B7-F4CF-44E2-8139-DFCEA5CDF6DF}" presName="desTx" presStyleLbl="alignAccFollowNode1" presStyleIdx="0" presStyleCnt="2">
        <dgm:presLayoutVars>
          <dgm:bulletEnabled val="1"/>
        </dgm:presLayoutVars>
      </dgm:prSet>
      <dgm:spPr/>
      <dgm:t>
        <a:bodyPr/>
        <a:lstStyle/>
        <a:p>
          <a:endParaRPr lang="es-EC"/>
        </a:p>
      </dgm:t>
    </dgm:pt>
    <dgm:pt modelId="{25F2B15F-4E26-4C24-AB6E-33182EDF3D98}" type="pres">
      <dgm:prSet presAssocID="{5F8818F2-52B4-4A4D-BB20-4AAA53416BC5}" presName="space" presStyleCnt="0"/>
      <dgm:spPr/>
      <dgm:t>
        <a:bodyPr/>
        <a:lstStyle/>
        <a:p>
          <a:endParaRPr lang="es-EC"/>
        </a:p>
      </dgm:t>
    </dgm:pt>
    <dgm:pt modelId="{89E617CA-EF57-4FD2-8809-3D2AF105EF8E}" type="pres">
      <dgm:prSet presAssocID="{955949B9-3EB5-4918-A3C6-8BEBADBFBF9E}" presName="composite" presStyleCnt="0"/>
      <dgm:spPr/>
      <dgm:t>
        <a:bodyPr/>
        <a:lstStyle/>
        <a:p>
          <a:endParaRPr lang="es-EC"/>
        </a:p>
      </dgm:t>
    </dgm:pt>
    <dgm:pt modelId="{F38F9E17-4EF1-4E23-AF36-4AF69548EA69}" type="pres">
      <dgm:prSet presAssocID="{955949B9-3EB5-4918-A3C6-8BEBADBFBF9E}" presName="parTx" presStyleLbl="alignNode1" presStyleIdx="1" presStyleCnt="2">
        <dgm:presLayoutVars>
          <dgm:chMax val="0"/>
          <dgm:chPref val="0"/>
          <dgm:bulletEnabled val="1"/>
        </dgm:presLayoutVars>
      </dgm:prSet>
      <dgm:spPr/>
      <dgm:t>
        <a:bodyPr/>
        <a:lstStyle/>
        <a:p>
          <a:endParaRPr lang="es-EC"/>
        </a:p>
      </dgm:t>
    </dgm:pt>
    <dgm:pt modelId="{70C963EB-BFE7-4243-AE51-C675F0AB4E80}" type="pres">
      <dgm:prSet presAssocID="{955949B9-3EB5-4918-A3C6-8BEBADBFBF9E}" presName="desTx" presStyleLbl="alignAccFollowNode1" presStyleIdx="1" presStyleCnt="2">
        <dgm:presLayoutVars>
          <dgm:bulletEnabled val="1"/>
        </dgm:presLayoutVars>
      </dgm:prSet>
      <dgm:spPr/>
      <dgm:t>
        <a:bodyPr/>
        <a:lstStyle/>
        <a:p>
          <a:endParaRPr lang="es-EC"/>
        </a:p>
      </dgm:t>
    </dgm:pt>
  </dgm:ptLst>
  <dgm:cxnLst>
    <dgm:cxn modelId="{1C8F5A31-5F21-4F7E-A741-B0B104E9693D}" srcId="{AFB2D0B7-F4CF-44E2-8139-DFCEA5CDF6DF}" destId="{3D91E5DF-1122-4E5B-8266-E1EAD17528F2}" srcOrd="0" destOrd="0" parTransId="{7CBD781C-7E38-47EB-8DD7-EB9E84A9A993}" sibTransId="{7AD546CE-5A11-4875-A8CC-F5A0E3EC95CD}"/>
    <dgm:cxn modelId="{85FB6157-34D4-4699-9D1D-437162A0746D}" type="presOf" srcId="{5D8366C3-92E4-4FCE-A644-0ECD535CEFF7}" destId="{37F37C16-8278-4594-B647-5182E394F5F8}" srcOrd="0" destOrd="1" presId="urn:microsoft.com/office/officeart/2005/8/layout/hList1"/>
    <dgm:cxn modelId="{2C162832-C4FB-4B3A-917A-C99DA59F002B}" type="presOf" srcId="{955949B9-3EB5-4918-A3C6-8BEBADBFBF9E}" destId="{F38F9E17-4EF1-4E23-AF36-4AF69548EA69}" srcOrd="0" destOrd="0" presId="urn:microsoft.com/office/officeart/2005/8/layout/hList1"/>
    <dgm:cxn modelId="{B4F0150F-2CDA-49DE-A9D0-0F57FBCD1B96}" type="presOf" srcId="{4DD45F74-219F-4D09-902D-9A3EC7CA58FB}" destId="{70C963EB-BFE7-4243-AE51-C675F0AB4E80}" srcOrd="0" destOrd="2" presId="urn:microsoft.com/office/officeart/2005/8/layout/hList1"/>
    <dgm:cxn modelId="{6804A277-5447-4F08-A41F-1448BF6EBE94}" srcId="{AFB2D0B7-F4CF-44E2-8139-DFCEA5CDF6DF}" destId="{5D8366C3-92E4-4FCE-A644-0ECD535CEFF7}" srcOrd="1" destOrd="0" parTransId="{59E219D0-7E3B-4DBD-A306-731ED928AD1D}" sibTransId="{B5044EA0-BFEB-4160-8305-1BF2D21DF7F3}"/>
    <dgm:cxn modelId="{D6C8B5D4-FA12-4AA8-9CEE-258C5C3D5875}" srcId="{955949B9-3EB5-4918-A3C6-8BEBADBFBF9E}" destId="{4DD45F74-219F-4D09-902D-9A3EC7CA58FB}" srcOrd="2" destOrd="0" parTransId="{10CA687C-0233-4CCA-AACC-72BA838C1CE4}" sibTransId="{E7868A4D-7505-48F6-BB49-E36F1A517086}"/>
    <dgm:cxn modelId="{C510CE2E-5D3E-43B5-82B2-8B5F9655B89C}" srcId="{AFB2D0B7-F4CF-44E2-8139-DFCEA5CDF6DF}" destId="{81219D9F-E267-4BC8-938E-C31E0080DFC7}" srcOrd="2" destOrd="0" parTransId="{50705077-A372-4F46-B4E7-B84CF75A6AEB}" sibTransId="{1B5A41BF-381B-46D5-83E2-C074382F2514}"/>
    <dgm:cxn modelId="{9D79D22E-E5FB-4B3A-959A-58C84E5532B1}" srcId="{7D0A4A42-258C-4274-9BE2-DDB9630A557C}" destId="{AFB2D0B7-F4CF-44E2-8139-DFCEA5CDF6DF}" srcOrd="0" destOrd="0" parTransId="{1E93C31D-6140-4E75-975C-4B83822819FC}" sibTransId="{5F8818F2-52B4-4A4D-BB20-4AAA53416BC5}"/>
    <dgm:cxn modelId="{33B26A8B-0B4B-4B67-BE2E-1D253343649B}" type="presOf" srcId="{BE1E0C9B-E6B5-4786-AC9C-C424D241A99E}" destId="{70C963EB-BFE7-4243-AE51-C675F0AB4E80}" srcOrd="0" destOrd="1" presId="urn:microsoft.com/office/officeart/2005/8/layout/hList1"/>
    <dgm:cxn modelId="{B734CB2C-1C5B-42E7-84F7-1FC18372648E}" type="presOf" srcId="{523D5330-5ED5-4938-B77D-75C714A12DF1}" destId="{70C963EB-BFE7-4243-AE51-C675F0AB4E80}" srcOrd="0" destOrd="0" presId="urn:microsoft.com/office/officeart/2005/8/layout/hList1"/>
    <dgm:cxn modelId="{3E1B85F5-828A-4FF7-9D4E-23C44C3BD3AB}" type="presOf" srcId="{3D91E5DF-1122-4E5B-8266-E1EAD17528F2}" destId="{37F37C16-8278-4594-B647-5182E394F5F8}" srcOrd="0" destOrd="0" presId="urn:microsoft.com/office/officeart/2005/8/layout/hList1"/>
    <dgm:cxn modelId="{DB2E4A94-1301-4ECB-A1D3-98E19F1ADDC3}" type="presOf" srcId="{81219D9F-E267-4BC8-938E-C31E0080DFC7}" destId="{37F37C16-8278-4594-B647-5182E394F5F8}" srcOrd="0" destOrd="2" presId="urn:microsoft.com/office/officeart/2005/8/layout/hList1"/>
    <dgm:cxn modelId="{F10B79B5-A122-4F55-A52B-C9BF9E87A9C6}" type="presOf" srcId="{AFB2D0B7-F4CF-44E2-8139-DFCEA5CDF6DF}" destId="{46F0E4AB-6B4C-4C6E-8254-C22770D36542}" srcOrd="0" destOrd="0" presId="urn:microsoft.com/office/officeart/2005/8/layout/hList1"/>
    <dgm:cxn modelId="{DFBCB737-A7E6-41E0-A0D9-1AA9A7A552D6}" srcId="{7D0A4A42-258C-4274-9BE2-DDB9630A557C}" destId="{955949B9-3EB5-4918-A3C6-8BEBADBFBF9E}" srcOrd="1" destOrd="0" parTransId="{0DAC07D7-2E7A-416F-82C4-2DAA8C9C6AEC}" sibTransId="{26FEAFBC-80D4-43DD-A54F-7EDC8BD26553}"/>
    <dgm:cxn modelId="{0CDC457C-8E0A-423F-93E6-FB66043FD40D}" type="presOf" srcId="{7D0A4A42-258C-4274-9BE2-DDB9630A557C}" destId="{E8A917E4-361A-49CF-80B8-08D44FA5E632}" srcOrd="0" destOrd="0" presId="urn:microsoft.com/office/officeart/2005/8/layout/hList1"/>
    <dgm:cxn modelId="{C75A1066-F14A-4E7C-BBFF-8EEC13B10B31}" srcId="{955949B9-3EB5-4918-A3C6-8BEBADBFBF9E}" destId="{BE1E0C9B-E6B5-4786-AC9C-C424D241A99E}" srcOrd="1" destOrd="0" parTransId="{7DBD7347-65FF-459C-97A6-8922576BEBF8}" sibTransId="{3D4ABB57-1494-47BF-B56C-47613C180F42}"/>
    <dgm:cxn modelId="{2E0EE9AF-071B-47B7-BF14-C4E9248BA294}" srcId="{955949B9-3EB5-4918-A3C6-8BEBADBFBF9E}" destId="{523D5330-5ED5-4938-B77D-75C714A12DF1}" srcOrd="0" destOrd="0" parTransId="{1E1E4E17-AC66-4024-BAFE-11CEA09D3E54}" sibTransId="{CDB18084-E139-4BB5-89EC-57E67DECD7F2}"/>
    <dgm:cxn modelId="{C9646067-619C-4298-859E-F1AA941F9AC0}" type="presParOf" srcId="{E8A917E4-361A-49CF-80B8-08D44FA5E632}" destId="{33DF93A2-2FF5-4026-9846-34C22B0912C9}" srcOrd="0" destOrd="0" presId="urn:microsoft.com/office/officeart/2005/8/layout/hList1"/>
    <dgm:cxn modelId="{42DFC6E4-19D7-46AF-B54A-2C8EB6145766}" type="presParOf" srcId="{33DF93A2-2FF5-4026-9846-34C22B0912C9}" destId="{46F0E4AB-6B4C-4C6E-8254-C22770D36542}" srcOrd="0" destOrd="0" presId="urn:microsoft.com/office/officeart/2005/8/layout/hList1"/>
    <dgm:cxn modelId="{8BA8F074-4444-40C0-81E3-C313E6F36E33}" type="presParOf" srcId="{33DF93A2-2FF5-4026-9846-34C22B0912C9}" destId="{37F37C16-8278-4594-B647-5182E394F5F8}" srcOrd="1" destOrd="0" presId="urn:microsoft.com/office/officeart/2005/8/layout/hList1"/>
    <dgm:cxn modelId="{DC835B77-CA99-42A9-B456-BC78A241A4BF}" type="presParOf" srcId="{E8A917E4-361A-49CF-80B8-08D44FA5E632}" destId="{25F2B15F-4E26-4C24-AB6E-33182EDF3D98}" srcOrd="1" destOrd="0" presId="urn:microsoft.com/office/officeart/2005/8/layout/hList1"/>
    <dgm:cxn modelId="{A373F094-9353-4663-8B4D-00E9E0AAF25A}" type="presParOf" srcId="{E8A917E4-361A-49CF-80B8-08D44FA5E632}" destId="{89E617CA-EF57-4FD2-8809-3D2AF105EF8E}" srcOrd="2" destOrd="0" presId="urn:microsoft.com/office/officeart/2005/8/layout/hList1"/>
    <dgm:cxn modelId="{30140B76-25F6-4920-9C44-B96835F820DB}" type="presParOf" srcId="{89E617CA-EF57-4FD2-8809-3D2AF105EF8E}" destId="{F38F9E17-4EF1-4E23-AF36-4AF69548EA69}" srcOrd="0" destOrd="0" presId="urn:microsoft.com/office/officeart/2005/8/layout/hList1"/>
    <dgm:cxn modelId="{70A8E49B-8FAB-4444-BE29-FC88A8E5FA0C}" type="presParOf" srcId="{89E617CA-EF57-4FD2-8809-3D2AF105EF8E}" destId="{70C963EB-BFE7-4243-AE51-C675F0AB4E8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0A4A42-258C-4274-9BE2-DDB9630A557C}"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EC"/>
        </a:p>
      </dgm:t>
    </dgm:pt>
    <dgm:pt modelId="{AFB2D0B7-F4CF-44E2-8139-DFCEA5CDF6DF}">
      <dgm:prSet phldrT="[Texto]"/>
      <dgm:spPr/>
      <dgm:t>
        <a:bodyPr/>
        <a:lstStyle/>
        <a:p>
          <a:r>
            <a:rPr lang="es-EC" dirty="0" smtClean="0"/>
            <a:t>PSEUDOCÓDIGO</a:t>
          </a:r>
          <a:endParaRPr lang="es-EC"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955949B9-3EB5-4918-A3C6-8BEBADBFBF9E}">
      <dgm:prSet phldrT="[Texto]"/>
      <dgm:spPr/>
      <dgm:t>
        <a:bodyPr/>
        <a:lstStyle/>
        <a:p>
          <a:r>
            <a:rPr lang="es-EC" dirty="0" smtClean="0"/>
            <a:t>LENGUAJE JAVA</a:t>
          </a:r>
          <a:endParaRPr lang="es-EC"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523D5330-5ED5-4938-B77D-75C714A12DF1}">
      <dgm:prSet phldrT="[Texto]"/>
      <dgm:spPr/>
      <dgm:t>
        <a:bodyPr anchor="t"/>
        <a:lstStyle/>
        <a:p>
          <a:r>
            <a:rPr lang="es-EC" b="0" cap="none" spc="0" dirty="0" err="1" smtClean="0">
              <a:ln w="0"/>
              <a:solidFill>
                <a:schemeClr val="tx1"/>
              </a:solidFill>
              <a:effectLst>
                <a:outerShdw blurRad="38100" dist="19050" dir="2700000" algn="tl" rotWithShape="0">
                  <a:schemeClr val="dk1">
                    <a:alpha val="40000"/>
                  </a:schemeClr>
                </a:outerShdw>
              </a:effectLst>
            </a:rPr>
            <a:t>System.out.print</a:t>
          </a:r>
          <a:r>
            <a:rPr lang="es-EC" b="0" cap="none" spc="0" dirty="0" smtClean="0">
              <a:ln w="0"/>
              <a:solidFill>
                <a:schemeClr val="tx1"/>
              </a:solidFill>
              <a:effectLst>
                <a:outerShdw blurRad="38100" dist="19050" dir="2700000" algn="tl" rotWithShape="0">
                  <a:schemeClr val="dk1">
                    <a:alpha val="40000"/>
                  </a:schemeClr>
                </a:outerShdw>
              </a:effectLst>
            </a:rPr>
            <a:t>(nomVar1 + “,” + nomVar2 + “,” </a:t>
          </a:r>
          <a:r>
            <a:rPr lang="es-EC" b="0" cap="none" spc="0" dirty="0" err="1" smtClean="0">
              <a:ln w="0"/>
              <a:solidFill>
                <a:schemeClr val="tx1"/>
              </a:solidFill>
              <a:effectLst>
                <a:outerShdw blurRad="38100" dist="19050" dir="2700000" algn="tl" rotWithShape="0">
                  <a:schemeClr val="dk1">
                    <a:alpha val="40000"/>
                  </a:schemeClr>
                </a:outerShdw>
              </a:effectLst>
            </a:rPr>
            <a:t>nomVarN</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E1E4E17-AC66-4024-BAFE-11CEA09D3E54}" type="parTrans" cxnId="{2E0EE9AF-071B-47B7-BF14-C4E9248BA294}">
      <dgm:prSet/>
      <dgm:spPr/>
      <dgm:t>
        <a:bodyPr/>
        <a:lstStyle/>
        <a:p>
          <a:endParaRPr lang="es-EC"/>
        </a:p>
      </dgm:t>
    </dgm:pt>
    <dgm:pt modelId="{CDB18084-E139-4BB5-89EC-57E67DECD7F2}" type="sibTrans" cxnId="{2E0EE9AF-071B-47B7-BF14-C4E9248BA294}">
      <dgm:prSet/>
      <dgm:spPr/>
      <dgm:t>
        <a:bodyPr/>
        <a:lstStyle/>
        <a:p>
          <a:endParaRPr lang="es-EC"/>
        </a:p>
      </dgm:t>
    </dgm:pt>
    <dgm:pt modelId="{3D91E5DF-1122-4E5B-8266-E1EAD17528F2}">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Imprimir nomVar1,nomVar2, </a:t>
          </a:r>
          <a:r>
            <a:rPr lang="es-EC" b="0" cap="none" spc="0" dirty="0" err="1" smtClean="0">
              <a:ln w="0"/>
              <a:solidFill>
                <a:schemeClr val="tx1"/>
              </a:solidFill>
              <a:effectLst>
                <a:outerShdw blurRad="38100" dist="19050" dir="2700000" algn="tl" rotWithShape="0">
                  <a:schemeClr val="dk1">
                    <a:alpha val="40000"/>
                  </a:schemeClr>
                </a:outerShdw>
              </a:effectLst>
            </a:rPr>
            <a:t>nomVarN</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7CBD781C-7E38-47EB-8DD7-EB9E84A9A993}" type="parTrans" cxnId="{1C8F5A31-5F21-4F7E-A741-B0B104E9693D}">
      <dgm:prSet/>
      <dgm:spPr/>
      <dgm:t>
        <a:bodyPr/>
        <a:lstStyle/>
        <a:p>
          <a:endParaRPr lang="es-EC"/>
        </a:p>
      </dgm:t>
    </dgm:pt>
    <dgm:pt modelId="{7AD546CE-5A11-4875-A8CC-F5A0E3EC95CD}" type="sibTrans" cxnId="{1C8F5A31-5F21-4F7E-A741-B0B104E9693D}">
      <dgm:prSet/>
      <dgm:spPr/>
      <dgm:t>
        <a:bodyPr/>
        <a:lstStyle/>
        <a:p>
          <a:endParaRPr lang="es-EC"/>
        </a:p>
      </dgm:t>
    </dgm:pt>
    <dgm:pt modelId="{C6DB9021-979F-46F3-A85E-386284AD3EB4}">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Imprimir </a:t>
          </a:r>
          <a:r>
            <a:rPr lang="es-EC" b="0" cap="none" spc="0" dirty="0" err="1" smtClean="0">
              <a:ln w="0"/>
              <a:solidFill>
                <a:schemeClr val="tx1"/>
              </a:solidFill>
              <a:effectLst>
                <a:outerShdw blurRad="38100" dist="19050" dir="2700000" algn="tl" rotWithShape="0">
                  <a:schemeClr val="dk1">
                    <a:alpha val="40000"/>
                  </a:schemeClr>
                </a:outerShdw>
              </a:effectLst>
            </a:rPr>
            <a:t>nombreEmp</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9DF9ADBA-64D4-4893-B677-1F54CFCA3D30}" type="parTrans" cxnId="{A0B5643A-0D20-4C63-85F5-339A9813585B}">
      <dgm:prSet/>
      <dgm:spPr/>
      <dgm:t>
        <a:bodyPr/>
        <a:lstStyle/>
        <a:p>
          <a:endParaRPr lang="es-EC"/>
        </a:p>
      </dgm:t>
    </dgm:pt>
    <dgm:pt modelId="{22A69DB5-ADFE-4E56-9100-7FF410D0EE34}" type="sibTrans" cxnId="{A0B5643A-0D20-4C63-85F5-339A9813585B}">
      <dgm:prSet/>
      <dgm:spPr/>
      <dgm:t>
        <a:bodyPr/>
        <a:lstStyle/>
        <a:p>
          <a:endParaRPr lang="es-EC"/>
        </a:p>
      </dgm:t>
    </dgm:pt>
    <dgm:pt modelId="{9924F9D9-408E-4558-A26F-E00C3C1FD8CE}">
      <dgm:prSet phldrT="[Texto]"/>
      <dgm:spPr/>
      <dgm:t>
        <a:bodyPr anchor="t"/>
        <a:lstStyle/>
        <a:p>
          <a:r>
            <a:rPr lang="es-EC" b="0" cap="none" spc="0" dirty="0" err="1" smtClean="0">
              <a:ln w="0"/>
              <a:solidFill>
                <a:schemeClr val="tx1"/>
              </a:solidFill>
              <a:effectLst>
                <a:outerShdw blurRad="38100" dist="19050" dir="2700000" algn="tl" rotWithShape="0">
                  <a:schemeClr val="dk1">
                    <a:alpha val="40000"/>
                  </a:schemeClr>
                </a:outerShdw>
              </a:effectLst>
            </a:rPr>
            <a:t>System.out.println</a:t>
          </a:r>
          <a:r>
            <a:rPr lang="es-EC" b="0" cap="none" spc="0" dirty="0" smtClean="0">
              <a:ln w="0"/>
              <a:solidFill>
                <a:schemeClr val="tx1"/>
              </a:solidFill>
              <a:effectLst>
                <a:outerShdw blurRad="38100" dist="19050" dir="2700000" algn="tl" rotWithShape="0">
                  <a:schemeClr val="dk1">
                    <a:alpha val="40000"/>
                  </a:schemeClr>
                </a:outerShdw>
              </a:effectLst>
            </a:rPr>
            <a:t>(</a:t>
          </a:r>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EF437EAA-76E3-4709-8332-98DC4826CBC7}" type="parTrans" cxnId="{17BC21C8-4069-4B52-AF11-D17AACA89BF4}">
      <dgm:prSet/>
      <dgm:spPr/>
      <dgm:t>
        <a:bodyPr/>
        <a:lstStyle/>
        <a:p>
          <a:endParaRPr lang="es-EC"/>
        </a:p>
      </dgm:t>
    </dgm:pt>
    <dgm:pt modelId="{F7077390-A220-40D5-BAD4-FD96105BCB6C}" type="sibTrans" cxnId="{17BC21C8-4069-4B52-AF11-D17AACA89BF4}">
      <dgm:prSet/>
      <dgm:spPr/>
      <dgm:t>
        <a:bodyPr/>
        <a:lstStyle/>
        <a:p>
          <a:endParaRPr lang="es-EC"/>
        </a:p>
      </dgm:t>
    </dgm:pt>
    <dgm:pt modelId="{B20DD0FC-7A07-423D-AB40-0940B14453FA}">
      <dgm:prSet phldrT="[Texto]"/>
      <dgm:spPr/>
      <dgm:t>
        <a:bodyPr/>
        <a:lstStyle/>
        <a:p>
          <a:endParaRPr lang="es-EC" b="0" cap="none" spc="0" dirty="0">
            <a:ln w="0"/>
            <a:solidFill>
              <a:schemeClr val="tx1"/>
            </a:solidFill>
            <a:effectLst>
              <a:outerShdw blurRad="38100" dist="19050" dir="2700000" algn="tl" rotWithShape="0">
                <a:schemeClr val="dk1">
                  <a:alpha val="40000"/>
                </a:schemeClr>
              </a:outerShdw>
            </a:effectLst>
          </a:endParaRPr>
        </a:p>
      </dgm:t>
    </dgm:pt>
    <dgm:pt modelId="{8B10D83A-1627-4995-8AB5-6A2D78AE42D0}" type="parTrans" cxnId="{2286C257-204A-42A1-93DE-C68FB8FDA193}">
      <dgm:prSet/>
      <dgm:spPr/>
      <dgm:t>
        <a:bodyPr/>
        <a:lstStyle/>
        <a:p>
          <a:endParaRPr lang="es-EC"/>
        </a:p>
      </dgm:t>
    </dgm:pt>
    <dgm:pt modelId="{4D357505-D225-455A-A18D-767D88978BEC}" type="sibTrans" cxnId="{2286C257-204A-42A1-93DE-C68FB8FDA193}">
      <dgm:prSet/>
      <dgm:spPr/>
      <dgm:t>
        <a:bodyPr/>
        <a:lstStyle/>
        <a:p>
          <a:endParaRPr lang="es-EC"/>
        </a:p>
      </dgm:t>
    </dgm:pt>
    <dgm:pt modelId="{08B0819B-51DD-42F8-B4C6-15E07E428BF6}">
      <dgm:prSet phldrT="[Texto]"/>
      <dgm:spPr/>
      <dgm:t>
        <a:bodyPr anchor="t"/>
        <a:lstStyle/>
        <a:p>
          <a:endParaRPr lang="es-EC" b="0" cap="none" spc="0" dirty="0">
            <a:ln w="0"/>
            <a:solidFill>
              <a:schemeClr val="tx1"/>
            </a:solidFill>
            <a:effectLst>
              <a:outerShdw blurRad="38100" dist="19050" dir="2700000" algn="tl" rotWithShape="0">
                <a:schemeClr val="dk1">
                  <a:alpha val="40000"/>
                </a:schemeClr>
              </a:outerShdw>
            </a:effectLst>
          </a:endParaRPr>
        </a:p>
      </dgm:t>
    </dgm:pt>
    <dgm:pt modelId="{AADBD953-6846-4383-BA6A-8944849C8EE0}" type="parTrans" cxnId="{427D253E-AD52-4F25-B3FF-A724193566CB}">
      <dgm:prSet/>
      <dgm:spPr/>
      <dgm:t>
        <a:bodyPr/>
        <a:lstStyle/>
        <a:p>
          <a:endParaRPr lang="es-EC"/>
        </a:p>
      </dgm:t>
    </dgm:pt>
    <dgm:pt modelId="{73184C0E-E0F8-4972-9B6A-85209BC1B1BE}" type="sibTrans" cxnId="{427D253E-AD52-4F25-B3FF-A724193566CB}">
      <dgm:prSet/>
      <dgm:spPr/>
      <dgm:t>
        <a:bodyPr/>
        <a:lstStyle/>
        <a:p>
          <a:endParaRPr lang="es-EC"/>
        </a:p>
      </dgm:t>
    </dgm:pt>
    <dgm:pt modelId="{6C44C9FD-0C16-4BCE-B66D-4C11886444B7}">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Imprimir “NOMBRE = ”, </a:t>
          </a:r>
          <a:r>
            <a:rPr lang="es-EC" b="0" cap="none" spc="0" dirty="0" err="1" smtClean="0">
              <a:ln w="0"/>
              <a:solidFill>
                <a:schemeClr val="tx1"/>
              </a:solidFill>
              <a:effectLst>
                <a:outerShdw blurRad="38100" dist="19050" dir="2700000" algn="tl" rotWithShape="0">
                  <a:schemeClr val="dk1">
                    <a:alpha val="40000"/>
                  </a:schemeClr>
                </a:outerShdw>
              </a:effectLst>
            </a:rPr>
            <a:t>nombreEmp</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26232903-A895-407F-A80C-A5305D7CAED2}" type="parTrans" cxnId="{6973C597-7E05-4209-888A-77209565C1DE}">
      <dgm:prSet/>
      <dgm:spPr/>
      <dgm:t>
        <a:bodyPr/>
        <a:lstStyle/>
        <a:p>
          <a:endParaRPr lang="es-EC"/>
        </a:p>
      </dgm:t>
    </dgm:pt>
    <dgm:pt modelId="{3FD1A8F0-0E4E-45E4-A8FE-8A579810BBA8}" type="sibTrans" cxnId="{6973C597-7E05-4209-888A-77209565C1DE}">
      <dgm:prSet/>
      <dgm:spPr/>
      <dgm:t>
        <a:bodyPr/>
        <a:lstStyle/>
        <a:p>
          <a:endParaRPr lang="es-EC"/>
        </a:p>
      </dgm:t>
    </dgm:pt>
    <dgm:pt modelId="{3C73F1AC-681E-488D-B712-FC10DE094B8E}">
      <dgm:prSet phldrT="[Texto]"/>
      <dgm:spPr/>
      <dgm:t>
        <a:bodyPr anchor="t"/>
        <a:lstStyle/>
        <a:p>
          <a:r>
            <a:rPr lang="es-EC" b="0" cap="none" spc="0" dirty="0" err="1" smtClean="0">
              <a:ln w="0"/>
              <a:solidFill>
                <a:schemeClr val="tx1"/>
              </a:solidFill>
              <a:effectLst>
                <a:outerShdw blurRad="38100" dist="19050" dir="2700000" algn="tl" rotWithShape="0">
                  <a:schemeClr val="dk1">
                    <a:alpha val="40000"/>
                  </a:schemeClr>
                </a:outerShdw>
              </a:effectLst>
            </a:rPr>
            <a:t>System.out.println</a:t>
          </a:r>
          <a:r>
            <a:rPr lang="es-EC" b="0" cap="none" spc="0" dirty="0" smtClean="0">
              <a:ln w="0"/>
              <a:solidFill>
                <a:schemeClr val="tx1"/>
              </a:solidFill>
              <a:effectLst>
                <a:outerShdw blurRad="38100" dist="19050" dir="2700000" algn="tl" rotWithShape="0">
                  <a:schemeClr val="dk1">
                    <a:alpha val="40000"/>
                  </a:schemeClr>
                </a:outerShdw>
              </a:effectLst>
            </a:rPr>
            <a:t>(“NOMBRE = ” + </a:t>
          </a:r>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366F8821-2877-4072-BAAA-B3AA41568721}" type="parTrans" cxnId="{E0936DDB-BE72-4B73-B3ED-4E5C3EB68959}">
      <dgm:prSet/>
      <dgm:spPr/>
      <dgm:t>
        <a:bodyPr/>
        <a:lstStyle/>
        <a:p>
          <a:endParaRPr lang="es-EC"/>
        </a:p>
      </dgm:t>
    </dgm:pt>
    <dgm:pt modelId="{53F6C91C-2DDE-40D2-807E-A881C79C4134}" type="sibTrans" cxnId="{E0936DDB-BE72-4B73-B3ED-4E5C3EB68959}">
      <dgm:prSet/>
      <dgm:spPr/>
      <dgm:t>
        <a:bodyPr/>
        <a:lstStyle/>
        <a:p>
          <a:endParaRPr lang="es-EC"/>
        </a:p>
      </dgm:t>
    </dgm:pt>
    <dgm:pt modelId="{E8A917E4-361A-49CF-80B8-08D44FA5E632}" type="pres">
      <dgm:prSet presAssocID="{7D0A4A42-258C-4274-9BE2-DDB9630A557C}" presName="Name0" presStyleCnt="0">
        <dgm:presLayoutVars>
          <dgm:dir/>
          <dgm:animLvl val="lvl"/>
          <dgm:resizeHandles val="exact"/>
        </dgm:presLayoutVars>
      </dgm:prSet>
      <dgm:spPr/>
      <dgm:t>
        <a:bodyPr/>
        <a:lstStyle/>
        <a:p>
          <a:endParaRPr lang="es-EC"/>
        </a:p>
      </dgm:t>
    </dgm:pt>
    <dgm:pt modelId="{33DF93A2-2FF5-4026-9846-34C22B0912C9}" type="pres">
      <dgm:prSet presAssocID="{AFB2D0B7-F4CF-44E2-8139-DFCEA5CDF6DF}" presName="composite" presStyleCnt="0"/>
      <dgm:spPr/>
      <dgm:t>
        <a:bodyPr/>
        <a:lstStyle/>
        <a:p>
          <a:endParaRPr lang="es-EC"/>
        </a:p>
      </dgm:t>
    </dgm:pt>
    <dgm:pt modelId="{46F0E4AB-6B4C-4C6E-8254-C22770D36542}" type="pres">
      <dgm:prSet presAssocID="{AFB2D0B7-F4CF-44E2-8139-DFCEA5CDF6DF}" presName="parTx" presStyleLbl="alignNode1" presStyleIdx="0" presStyleCnt="2">
        <dgm:presLayoutVars>
          <dgm:chMax val="0"/>
          <dgm:chPref val="0"/>
          <dgm:bulletEnabled val="1"/>
        </dgm:presLayoutVars>
      </dgm:prSet>
      <dgm:spPr/>
      <dgm:t>
        <a:bodyPr/>
        <a:lstStyle/>
        <a:p>
          <a:endParaRPr lang="es-EC"/>
        </a:p>
      </dgm:t>
    </dgm:pt>
    <dgm:pt modelId="{37F37C16-8278-4594-B647-5182E394F5F8}" type="pres">
      <dgm:prSet presAssocID="{AFB2D0B7-F4CF-44E2-8139-DFCEA5CDF6DF}" presName="desTx" presStyleLbl="alignAccFollowNode1" presStyleIdx="0" presStyleCnt="2">
        <dgm:presLayoutVars>
          <dgm:bulletEnabled val="1"/>
        </dgm:presLayoutVars>
      </dgm:prSet>
      <dgm:spPr/>
      <dgm:t>
        <a:bodyPr/>
        <a:lstStyle/>
        <a:p>
          <a:endParaRPr lang="es-EC"/>
        </a:p>
      </dgm:t>
    </dgm:pt>
    <dgm:pt modelId="{25F2B15F-4E26-4C24-AB6E-33182EDF3D98}" type="pres">
      <dgm:prSet presAssocID="{5F8818F2-52B4-4A4D-BB20-4AAA53416BC5}" presName="space" presStyleCnt="0"/>
      <dgm:spPr/>
      <dgm:t>
        <a:bodyPr/>
        <a:lstStyle/>
        <a:p>
          <a:endParaRPr lang="es-EC"/>
        </a:p>
      </dgm:t>
    </dgm:pt>
    <dgm:pt modelId="{89E617CA-EF57-4FD2-8809-3D2AF105EF8E}" type="pres">
      <dgm:prSet presAssocID="{955949B9-3EB5-4918-A3C6-8BEBADBFBF9E}" presName="composite" presStyleCnt="0"/>
      <dgm:spPr/>
      <dgm:t>
        <a:bodyPr/>
        <a:lstStyle/>
        <a:p>
          <a:endParaRPr lang="es-EC"/>
        </a:p>
      </dgm:t>
    </dgm:pt>
    <dgm:pt modelId="{F38F9E17-4EF1-4E23-AF36-4AF69548EA69}" type="pres">
      <dgm:prSet presAssocID="{955949B9-3EB5-4918-A3C6-8BEBADBFBF9E}" presName="parTx" presStyleLbl="alignNode1" presStyleIdx="1" presStyleCnt="2">
        <dgm:presLayoutVars>
          <dgm:chMax val="0"/>
          <dgm:chPref val="0"/>
          <dgm:bulletEnabled val="1"/>
        </dgm:presLayoutVars>
      </dgm:prSet>
      <dgm:spPr/>
      <dgm:t>
        <a:bodyPr/>
        <a:lstStyle/>
        <a:p>
          <a:endParaRPr lang="es-EC"/>
        </a:p>
      </dgm:t>
    </dgm:pt>
    <dgm:pt modelId="{70C963EB-BFE7-4243-AE51-C675F0AB4E80}" type="pres">
      <dgm:prSet presAssocID="{955949B9-3EB5-4918-A3C6-8BEBADBFBF9E}" presName="desTx" presStyleLbl="alignAccFollowNode1" presStyleIdx="1" presStyleCnt="2">
        <dgm:presLayoutVars>
          <dgm:bulletEnabled val="1"/>
        </dgm:presLayoutVars>
      </dgm:prSet>
      <dgm:spPr/>
      <dgm:t>
        <a:bodyPr/>
        <a:lstStyle/>
        <a:p>
          <a:endParaRPr lang="es-EC"/>
        </a:p>
      </dgm:t>
    </dgm:pt>
  </dgm:ptLst>
  <dgm:cxnLst>
    <dgm:cxn modelId="{E0936DDB-BE72-4B73-B3ED-4E5C3EB68959}" srcId="{955949B9-3EB5-4918-A3C6-8BEBADBFBF9E}" destId="{3C73F1AC-681E-488D-B712-FC10DE094B8E}" srcOrd="2" destOrd="0" parTransId="{366F8821-2877-4072-BAAA-B3AA41568721}" sibTransId="{53F6C91C-2DDE-40D2-807E-A881C79C4134}"/>
    <dgm:cxn modelId="{1C8F5A31-5F21-4F7E-A741-B0B104E9693D}" srcId="{AFB2D0B7-F4CF-44E2-8139-DFCEA5CDF6DF}" destId="{3D91E5DF-1122-4E5B-8266-E1EAD17528F2}" srcOrd="0" destOrd="0" parTransId="{7CBD781C-7E38-47EB-8DD7-EB9E84A9A993}" sibTransId="{7AD546CE-5A11-4875-A8CC-F5A0E3EC95CD}"/>
    <dgm:cxn modelId="{427D253E-AD52-4F25-B3FF-A724193566CB}" srcId="{955949B9-3EB5-4918-A3C6-8BEBADBFBF9E}" destId="{08B0819B-51DD-42F8-B4C6-15E07E428BF6}" srcOrd="3" destOrd="0" parTransId="{AADBD953-6846-4383-BA6A-8944849C8EE0}" sibTransId="{73184C0E-E0F8-4972-9B6A-85209BC1B1BE}"/>
    <dgm:cxn modelId="{2286C257-204A-42A1-93DE-C68FB8FDA193}" srcId="{AFB2D0B7-F4CF-44E2-8139-DFCEA5CDF6DF}" destId="{B20DD0FC-7A07-423D-AB40-0940B14453FA}" srcOrd="3" destOrd="0" parTransId="{8B10D83A-1627-4995-8AB5-6A2D78AE42D0}" sibTransId="{4D357505-D225-455A-A18D-767D88978BEC}"/>
    <dgm:cxn modelId="{9B3FAF10-4BFF-4E6E-8947-D7E28544FABD}" type="presOf" srcId="{3D91E5DF-1122-4E5B-8266-E1EAD17528F2}" destId="{37F37C16-8278-4594-B647-5182E394F5F8}" srcOrd="0" destOrd="0" presId="urn:microsoft.com/office/officeart/2005/8/layout/hList1"/>
    <dgm:cxn modelId="{17BC21C8-4069-4B52-AF11-D17AACA89BF4}" srcId="{955949B9-3EB5-4918-A3C6-8BEBADBFBF9E}" destId="{9924F9D9-408E-4558-A26F-E00C3C1FD8CE}" srcOrd="1" destOrd="0" parTransId="{EF437EAA-76E3-4709-8332-98DC4826CBC7}" sibTransId="{F7077390-A220-40D5-BAD4-FD96105BCB6C}"/>
    <dgm:cxn modelId="{9D79D22E-E5FB-4B3A-959A-58C84E5532B1}" srcId="{7D0A4A42-258C-4274-9BE2-DDB9630A557C}" destId="{AFB2D0B7-F4CF-44E2-8139-DFCEA5CDF6DF}" srcOrd="0" destOrd="0" parTransId="{1E93C31D-6140-4E75-975C-4B83822819FC}" sibTransId="{5F8818F2-52B4-4A4D-BB20-4AAA53416BC5}"/>
    <dgm:cxn modelId="{812E3876-6A19-4DE1-863F-9A1042372D92}" type="presOf" srcId="{955949B9-3EB5-4918-A3C6-8BEBADBFBF9E}" destId="{F38F9E17-4EF1-4E23-AF36-4AF69548EA69}" srcOrd="0" destOrd="0" presId="urn:microsoft.com/office/officeart/2005/8/layout/hList1"/>
    <dgm:cxn modelId="{6973C597-7E05-4209-888A-77209565C1DE}" srcId="{AFB2D0B7-F4CF-44E2-8139-DFCEA5CDF6DF}" destId="{6C44C9FD-0C16-4BCE-B66D-4C11886444B7}" srcOrd="2" destOrd="0" parTransId="{26232903-A895-407F-A80C-A5305D7CAED2}" sibTransId="{3FD1A8F0-0E4E-45E4-A8FE-8A579810BBA8}"/>
    <dgm:cxn modelId="{6985001E-C58C-4D2C-B40A-2327F5EF46CD}" type="presOf" srcId="{C6DB9021-979F-46F3-A85E-386284AD3EB4}" destId="{37F37C16-8278-4594-B647-5182E394F5F8}" srcOrd="0" destOrd="1" presId="urn:microsoft.com/office/officeart/2005/8/layout/hList1"/>
    <dgm:cxn modelId="{3B0F053A-716D-41C4-A3A6-C5EA2A396C13}" type="presOf" srcId="{523D5330-5ED5-4938-B77D-75C714A12DF1}" destId="{70C963EB-BFE7-4243-AE51-C675F0AB4E80}" srcOrd="0" destOrd="0" presId="urn:microsoft.com/office/officeart/2005/8/layout/hList1"/>
    <dgm:cxn modelId="{FAF5A933-CACC-4063-8CA8-8551FB10DDA4}" type="presOf" srcId="{08B0819B-51DD-42F8-B4C6-15E07E428BF6}" destId="{70C963EB-BFE7-4243-AE51-C675F0AB4E80}" srcOrd="0" destOrd="3" presId="urn:microsoft.com/office/officeart/2005/8/layout/hList1"/>
    <dgm:cxn modelId="{87743567-765B-476E-A08A-FB0E4845B0A6}" type="presOf" srcId="{9924F9D9-408E-4558-A26F-E00C3C1FD8CE}" destId="{70C963EB-BFE7-4243-AE51-C675F0AB4E80}" srcOrd="0" destOrd="1" presId="urn:microsoft.com/office/officeart/2005/8/layout/hList1"/>
    <dgm:cxn modelId="{ECAE4B55-34C6-46C6-BD17-346B315182A3}" type="presOf" srcId="{AFB2D0B7-F4CF-44E2-8139-DFCEA5CDF6DF}" destId="{46F0E4AB-6B4C-4C6E-8254-C22770D36542}" srcOrd="0" destOrd="0" presId="urn:microsoft.com/office/officeart/2005/8/layout/hList1"/>
    <dgm:cxn modelId="{DFBCB737-A7E6-41E0-A0D9-1AA9A7A552D6}" srcId="{7D0A4A42-258C-4274-9BE2-DDB9630A557C}" destId="{955949B9-3EB5-4918-A3C6-8BEBADBFBF9E}" srcOrd="1" destOrd="0" parTransId="{0DAC07D7-2E7A-416F-82C4-2DAA8C9C6AEC}" sibTransId="{26FEAFBC-80D4-43DD-A54F-7EDC8BD26553}"/>
    <dgm:cxn modelId="{A0B5643A-0D20-4C63-85F5-339A9813585B}" srcId="{AFB2D0B7-F4CF-44E2-8139-DFCEA5CDF6DF}" destId="{C6DB9021-979F-46F3-A85E-386284AD3EB4}" srcOrd="1" destOrd="0" parTransId="{9DF9ADBA-64D4-4893-B677-1F54CFCA3D30}" sibTransId="{22A69DB5-ADFE-4E56-9100-7FF410D0EE34}"/>
    <dgm:cxn modelId="{43B3D440-0F73-4A28-81E1-513F39528553}" type="presOf" srcId="{6C44C9FD-0C16-4BCE-B66D-4C11886444B7}" destId="{37F37C16-8278-4594-B647-5182E394F5F8}" srcOrd="0" destOrd="2" presId="urn:microsoft.com/office/officeart/2005/8/layout/hList1"/>
    <dgm:cxn modelId="{2D32C927-C9F7-4C82-8EB0-FEC658E87B4D}" type="presOf" srcId="{3C73F1AC-681E-488D-B712-FC10DE094B8E}" destId="{70C963EB-BFE7-4243-AE51-C675F0AB4E80}" srcOrd="0" destOrd="2" presId="urn:microsoft.com/office/officeart/2005/8/layout/hList1"/>
    <dgm:cxn modelId="{E585A019-9673-4D7B-89C1-C341967F292A}" type="presOf" srcId="{B20DD0FC-7A07-423D-AB40-0940B14453FA}" destId="{37F37C16-8278-4594-B647-5182E394F5F8}" srcOrd="0" destOrd="3" presId="urn:microsoft.com/office/officeart/2005/8/layout/hList1"/>
    <dgm:cxn modelId="{4A50E074-35E8-4086-AECB-22661C052AEA}" type="presOf" srcId="{7D0A4A42-258C-4274-9BE2-DDB9630A557C}" destId="{E8A917E4-361A-49CF-80B8-08D44FA5E632}" srcOrd="0" destOrd="0" presId="urn:microsoft.com/office/officeart/2005/8/layout/hList1"/>
    <dgm:cxn modelId="{2E0EE9AF-071B-47B7-BF14-C4E9248BA294}" srcId="{955949B9-3EB5-4918-A3C6-8BEBADBFBF9E}" destId="{523D5330-5ED5-4938-B77D-75C714A12DF1}" srcOrd="0" destOrd="0" parTransId="{1E1E4E17-AC66-4024-BAFE-11CEA09D3E54}" sibTransId="{CDB18084-E139-4BB5-89EC-57E67DECD7F2}"/>
    <dgm:cxn modelId="{2AF2DDBC-8837-4707-8F61-3F8DCB0EDC30}" type="presParOf" srcId="{E8A917E4-361A-49CF-80B8-08D44FA5E632}" destId="{33DF93A2-2FF5-4026-9846-34C22B0912C9}" srcOrd="0" destOrd="0" presId="urn:microsoft.com/office/officeart/2005/8/layout/hList1"/>
    <dgm:cxn modelId="{32CA0318-969D-418A-B12B-B14D69F6EF48}" type="presParOf" srcId="{33DF93A2-2FF5-4026-9846-34C22B0912C9}" destId="{46F0E4AB-6B4C-4C6E-8254-C22770D36542}" srcOrd="0" destOrd="0" presId="urn:microsoft.com/office/officeart/2005/8/layout/hList1"/>
    <dgm:cxn modelId="{A538935B-0C5A-4556-B6DF-24C3844C3F9F}" type="presParOf" srcId="{33DF93A2-2FF5-4026-9846-34C22B0912C9}" destId="{37F37C16-8278-4594-B647-5182E394F5F8}" srcOrd="1" destOrd="0" presId="urn:microsoft.com/office/officeart/2005/8/layout/hList1"/>
    <dgm:cxn modelId="{31B6D6CC-F67A-4B96-8340-71FE61EB79A0}" type="presParOf" srcId="{E8A917E4-361A-49CF-80B8-08D44FA5E632}" destId="{25F2B15F-4E26-4C24-AB6E-33182EDF3D98}" srcOrd="1" destOrd="0" presId="urn:microsoft.com/office/officeart/2005/8/layout/hList1"/>
    <dgm:cxn modelId="{EC43EC17-773B-44DF-99FF-EBA2E3EE4603}" type="presParOf" srcId="{E8A917E4-361A-49CF-80B8-08D44FA5E632}" destId="{89E617CA-EF57-4FD2-8809-3D2AF105EF8E}" srcOrd="2" destOrd="0" presId="urn:microsoft.com/office/officeart/2005/8/layout/hList1"/>
    <dgm:cxn modelId="{98F00D3E-CEAD-4AEE-A6C6-952B45107A85}" type="presParOf" srcId="{89E617CA-EF57-4FD2-8809-3D2AF105EF8E}" destId="{F38F9E17-4EF1-4E23-AF36-4AF69548EA69}" srcOrd="0" destOrd="0" presId="urn:microsoft.com/office/officeart/2005/8/layout/hList1"/>
    <dgm:cxn modelId="{B05EEE1F-F7C4-47B6-A698-75000318891A}" type="presParOf" srcId="{89E617CA-EF57-4FD2-8809-3D2AF105EF8E}" destId="{70C963EB-BFE7-4243-AE51-C675F0AB4E8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817CC3D-9B36-4A38-ACE8-341F25449A81}" type="doc">
      <dgm:prSet loTypeId="urn:microsoft.com/office/officeart/2005/8/layout/hProcess7" loCatId="list" qsTypeId="urn:microsoft.com/office/officeart/2005/8/quickstyle/simple3" qsCatId="simple" csTypeId="urn:microsoft.com/office/officeart/2005/8/colors/accent0_3" csCatId="mainScheme" phldr="1"/>
      <dgm:spPr/>
      <dgm:t>
        <a:bodyPr/>
        <a:lstStyle/>
        <a:p>
          <a:endParaRPr lang="es-EC"/>
        </a:p>
      </dgm:t>
    </dgm:pt>
    <dgm:pt modelId="{673886EE-98AE-4CD8-A6B4-2DEBDF76D071}">
      <dgm:prSet phldrT="[Texto]"/>
      <dgm:spPr/>
      <dgm:t>
        <a:bodyPr/>
        <a:lstStyle/>
        <a:p>
          <a:r>
            <a:rPr lang="es-EC" dirty="0" smtClean="0"/>
            <a:t>B. hacia adelante</a:t>
          </a:r>
          <a:endParaRPr lang="es-EC" dirty="0"/>
        </a:p>
      </dgm:t>
    </dgm:pt>
    <dgm:pt modelId="{F104B924-28AA-4DA8-9A97-ACDC034DD229}" type="parTrans" cxnId="{CF7E02F6-E2E6-4D54-B5A6-53D1481368EF}">
      <dgm:prSet/>
      <dgm:spPr/>
      <dgm:t>
        <a:bodyPr/>
        <a:lstStyle/>
        <a:p>
          <a:endParaRPr lang="es-EC"/>
        </a:p>
      </dgm:t>
    </dgm:pt>
    <dgm:pt modelId="{C877FAED-C5B1-45CC-BE24-9375345B11B7}" type="sibTrans" cxnId="{CF7E02F6-E2E6-4D54-B5A6-53D1481368EF}">
      <dgm:prSet/>
      <dgm:spPr/>
      <dgm:t>
        <a:bodyPr/>
        <a:lstStyle/>
        <a:p>
          <a:endParaRPr lang="es-EC"/>
        </a:p>
      </dgm:t>
    </dgm:pt>
    <dgm:pt modelId="{DE4AAED2-AE97-4088-9239-1B54E5372BAD}">
      <dgm:prSet phldrT="[Texto]" custT="1"/>
      <dgm:spPr/>
      <dgm:t>
        <a:bodyPr/>
        <a:lstStyle/>
        <a:p>
          <a:pPr algn="ctr"/>
          <a:r>
            <a:rPr lang="es-EC" sz="2400" dirty="0" smtClean="0"/>
            <a:t>instrucción 1</a:t>
          </a:r>
        </a:p>
        <a:p>
          <a:pPr algn="ctr"/>
          <a:r>
            <a:rPr lang="es-EC" sz="2400" dirty="0" smtClean="0"/>
            <a:t>instrucción 2</a:t>
          </a:r>
        </a:p>
        <a:p>
          <a:pPr algn="ctr"/>
          <a:r>
            <a:rPr lang="es-EC" sz="2400" dirty="0" smtClean="0"/>
            <a:t>instrucción 3</a:t>
          </a:r>
        </a:p>
        <a:p>
          <a:pPr algn="ctr"/>
          <a:r>
            <a:rPr lang="es-EC" sz="2400" dirty="0" smtClean="0"/>
            <a:t>..</a:t>
          </a:r>
        </a:p>
        <a:p>
          <a:pPr algn="ctr"/>
          <a:r>
            <a:rPr lang="es-EC" sz="2400" dirty="0" smtClean="0"/>
            <a:t>instrucción 8</a:t>
          </a:r>
        </a:p>
        <a:p>
          <a:pPr algn="ctr"/>
          <a:r>
            <a:rPr lang="es-EC" sz="2400" dirty="0" smtClean="0"/>
            <a:t>..</a:t>
          </a:r>
        </a:p>
        <a:p>
          <a:pPr algn="ctr"/>
          <a:r>
            <a:rPr lang="es-EC" sz="2400" dirty="0" smtClean="0"/>
            <a:t>última instrucción</a:t>
          </a:r>
        </a:p>
      </dgm:t>
    </dgm:pt>
    <dgm:pt modelId="{B5B44165-AEC3-4A7A-8CF3-5B022657DFB6}" type="parTrans" cxnId="{1A05EAD5-2D44-4A1A-AB83-6FDE72F9C343}">
      <dgm:prSet/>
      <dgm:spPr/>
      <dgm:t>
        <a:bodyPr/>
        <a:lstStyle/>
        <a:p>
          <a:endParaRPr lang="es-EC"/>
        </a:p>
      </dgm:t>
    </dgm:pt>
    <dgm:pt modelId="{AADC3784-4BA0-43D3-9930-0311C2F107B9}" type="sibTrans" cxnId="{1A05EAD5-2D44-4A1A-AB83-6FDE72F9C343}">
      <dgm:prSet/>
      <dgm:spPr/>
      <dgm:t>
        <a:bodyPr/>
        <a:lstStyle/>
        <a:p>
          <a:endParaRPr lang="es-EC"/>
        </a:p>
      </dgm:t>
    </dgm:pt>
    <dgm:pt modelId="{4421B2E9-408F-4BC0-B2E4-63CAACF1F83C}">
      <dgm:prSet phldrT="[Texto]"/>
      <dgm:spPr/>
      <dgm:t>
        <a:bodyPr/>
        <a:lstStyle/>
        <a:p>
          <a:r>
            <a:rPr lang="es-EC" dirty="0" smtClean="0"/>
            <a:t>B. hacia atrás</a:t>
          </a:r>
          <a:endParaRPr lang="es-EC" dirty="0"/>
        </a:p>
      </dgm:t>
    </dgm:pt>
    <dgm:pt modelId="{120CA9D9-0E15-45DB-BA39-6C49FA91D5F3}" type="parTrans" cxnId="{9FE3678E-A999-43AE-ACCF-7F56259AE543}">
      <dgm:prSet/>
      <dgm:spPr/>
      <dgm:t>
        <a:bodyPr/>
        <a:lstStyle/>
        <a:p>
          <a:endParaRPr lang="es-EC"/>
        </a:p>
      </dgm:t>
    </dgm:pt>
    <dgm:pt modelId="{EB34C866-D91C-4976-AEC8-236947728ED1}" type="sibTrans" cxnId="{9FE3678E-A999-43AE-ACCF-7F56259AE543}">
      <dgm:prSet/>
      <dgm:spPr/>
      <dgm:t>
        <a:bodyPr/>
        <a:lstStyle/>
        <a:p>
          <a:endParaRPr lang="es-EC"/>
        </a:p>
      </dgm:t>
    </dgm:pt>
    <dgm:pt modelId="{1215F595-513D-4771-900F-F18C0D877FCD}">
      <dgm:prSet phldrT="[Texto]" custT="1"/>
      <dgm:spPr/>
      <dgm:t>
        <a:bodyPr/>
        <a:lstStyle/>
        <a:p>
          <a:pPr algn="ctr"/>
          <a:r>
            <a:rPr lang="es-EC" sz="2400" dirty="0" smtClean="0"/>
            <a:t>instrucción 1</a:t>
          </a:r>
        </a:p>
        <a:p>
          <a:pPr algn="ctr"/>
          <a:r>
            <a:rPr lang="es-EC" sz="2400" dirty="0" smtClean="0"/>
            <a:t>instrucción 2</a:t>
          </a:r>
        </a:p>
        <a:p>
          <a:pPr algn="ctr"/>
          <a:r>
            <a:rPr lang="es-EC" sz="2400" dirty="0" smtClean="0"/>
            <a:t>Instrucción 3</a:t>
          </a:r>
        </a:p>
        <a:p>
          <a:pPr algn="ctr"/>
          <a:r>
            <a:rPr lang="es-EC" sz="2400" dirty="0" smtClean="0"/>
            <a:t>..</a:t>
          </a:r>
        </a:p>
        <a:p>
          <a:pPr algn="ctr"/>
          <a:r>
            <a:rPr lang="es-EC" sz="2400" dirty="0" smtClean="0"/>
            <a:t>instrucción 12</a:t>
          </a:r>
        </a:p>
        <a:p>
          <a:pPr algn="ctr"/>
          <a:r>
            <a:rPr lang="es-EC" sz="2400" dirty="0" smtClean="0"/>
            <a:t>..</a:t>
          </a:r>
        </a:p>
        <a:p>
          <a:pPr algn="ctr"/>
          <a:r>
            <a:rPr lang="es-EC" sz="2400" dirty="0" smtClean="0"/>
            <a:t>última instrucción</a:t>
          </a:r>
          <a:endParaRPr lang="es-EC" sz="2400" dirty="0"/>
        </a:p>
      </dgm:t>
    </dgm:pt>
    <dgm:pt modelId="{CB92855B-32E1-41A1-A72A-E7971D50A13E}" type="parTrans" cxnId="{FC3A01EE-3910-4FEB-BDFB-555EC841994A}">
      <dgm:prSet/>
      <dgm:spPr/>
      <dgm:t>
        <a:bodyPr/>
        <a:lstStyle/>
        <a:p>
          <a:endParaRPr lang="es-EC"/>
        </a:p>
      </dgm:t>
    </dgm:pt>
    <dgm:pt modelId="{9BD55B91-4AFE-41FF-9FA4-2D0B632C5A4C}" type="sibTrans" cxnId="{FC3A01EE-3910-4FEB-BDFB-555EC841994A}">
      <dgm:prSet/>
      <dgm:spPr/>
      <dgm:t>
        <a:bodyPr/>
        <a:lstStyle/>
        <a:p>
          <a:endParaRPr lang="es-EC"/>
        </a:p>
      </dgm:t>
    </dgm:pt>
    <dgm:pt modelId="{1C59AD76-BD26-48CD-90C4-2FA5A9676F69}">
      <dgm:prSet phldrT="[Texto]"/>
      <dgm:spPr/>
      <dgm:t>
        <a:bodyPr/>
        <a:lstStyle/>
        <a:p>
          <a:pPr algn="ctr"/>
          <a:endParaRPr lang="es-EC" sz="4100" dirty="0"/>
        </a:p>
      </dgm:t>
    </dgm:pt>
    <dgm:pt modelId="{85A38E16-C9A7-4601-8379-B2350EA1109E}" type="parTrans" cxnId="{983E53D7-00C1-40C1-B291-2F88C2F6E000}">
      <dgm:prSet/>
      <dgm:spPr/>
      <dgm:t>
        <a:bodyPr/>
        <a:lstStyle/>
        <a:p>
          <a:endParaRPr lang="es-EC"/>
        </a:p>
      </dgm:t>
    </dgm:pt>
    <dgm:pt modelId="{54B79BDE-915F-480A-B9E0-49E3D1C36765}" type="sibTrans" cxnId="{983E53D7-00C1-40C1-B291-2F88C2F6E000}">
      <dgm:prSet/>
      <dgm:spPr/>
      <dgm:t>
        <a:bodyPr/>
        <a:lstStyle/>
        <a:p>
          <a:endParaRPr lang="es-EC"/>
        </a:p>
      </dgm:t>
    </dgm:pt>
    <dgm:pt modelId="{D235EA33-10A7-4EEA-8524-3D8757CB1EB8}" type="pres">
      <dgm:prSet presAssocID="{C817CC3D-9B36-4A38-ACE8-341F25449A81}" presName="Name0" presStyleCnt="0">
        <dgm:presLayoutVars>
          <dgm:dir/>
          <dgm:animLvl val="lvl"/>
          <dgm:resizeHandles val="exact"/>
        </dgm:presLayoutVars>
      </dgm:prSet>
      <dgm:spPr/>
      <dgm:t>
        <a:bodyPr/>
        <a:lstStyle/>
        <a:p>
          <a:endParaRPr lang="es-EC"/>
        </a:p>
      </dgm:t>
    </dgm:pt>
    <dgm:pt modelId="{40881C51-B9B0-44BA-95DC-43BF2DFD6FFC}" type="pres">
      <dgm:prSet presAssocID="{673886EE-98AE-4CD8-A6B4-2DEBDF76D071}" presName="compositeNode" presStyleCnt="0">
        <dgm:presLayoutVars>
          <dgm:bulletEnabled val="1"/>
        </dgm:presLayoutVars>
      </dgm:prSet>
      <dgm:spPr/>
    </dgm:pt>
    <dgm:pt modelId="{79558567-DD8C-4D8E-AD3D-55EDB4D042DF}" type="pres">
      <dgm:prSet presAssocID="{673886EE-98AE-4CD8-A6B4-2DEBDF76D071}" presName="bgRect" presStyleLbl="node1" presStyleIdx="0" presStyleCnt="2" custLinFactNeighborX="-39" custLinFactNeighborY="-7317"/>
      <dgm:spPr/>
      <dgm:t>
        <a:bodyPr/>
        <a:lstStyle/>
        <a:p>
          <a:endParaRPr lang="es-EC"/>
        </a:p>
      </dgm:t>
    </dgm:pt>
    <dgm:pt modelId="{EA257CE8-B129-4EEC-856B-6AACF543B67B}" type="pres">
      <dgm:prSet presAssocID="{673886EE-98AE-4CD8-A6B4-2DEBDF76D071}" presName="parentNode" presStyleLbl="node1" presStyleIdx="0" presStyleCnt="2">
        <dgm:presLayoutVars>
          <dgm:chMax val="0"/>
          <dgm:bulletEnabled val="1"/>
        </dgm:presLayoutVars>
      </dgm:prSet>
      <dgm:spPr/>
      <dgm:t>
        <a:bodyPr/>
        <a:lstStyle/>
        <a:p>
          <a:endParaRPr lang="es-EC"/>
        </a:p>
      </dgm:t>
    </dgm:pt>
    <dgm:pt modelId="{4A234EA4-10E6-46C6-996B-9804B04D40AC}" type="pres">
      <dgm:prSet presAssocID="{673886EE-98AE-4CD8-A6B4-2DEBDF76D071}" presName="childNode" presStyleLbl="node1" presStyleIdx="0" presStyleCnt="2">
        <dgm:presLayoutVars>
          <dgm:bulletEnabled val="1"/>
        </dgm:presLayoutVars>
      </dgm:prSet>
      <dgm:spPr/>
      <dgm:t>
        <a:bodyPr/>
        <a:lstStyle/>
        <a:p>
          <a:endParaRPr lang="es-EC"/>
        </a:p>
      </dgm:t>
    </dgm:pt>
    <dgm:pt modelId="{6ABDC11B-8EFE-45CD-87CE-51F84F53E6A7}" type="pres">
      <dgm:prSet presAssocID="{C877FAED-C5B1-45CC-BE24-9375345B11B7}" presName="hSp" presStyleCnt="0"/>
      <dgm:spPr/>
    </dgm:pt>
    <dgm:pt modelId="{44D072E3-B3BB-4896-9126-3FAF161BB842}" type="pres">
      <dgm:prSet presAssocID="{C877FAED-C5B1-45CC-BE24-9375345B11B7}" presName="vProcSp" presStyleCnt="0"/>
      <dgm:spPr/>
    </dgm:pt>
    <dgm:pt modelId="{180654FD-2230-4E14-9983-E6F85483E45B}" type="pres">
      <dgm:prSet presAssocID="{C877FAED-C5B1-45CC-BE24-9375345B11B7}" presName="vSp1" presStyleCnt="0"/>
      <dgm:spPr/>
    </dgm:pt>
    <dgm:pt modelId="{E4D60C0C-7BAB-4C91-B82D-64AD9DD05BEC}" type="pres">
      <dgm:prSet presAssocID="{C877FAED-C5B1-45CC-BE24-9375345B11B7}" presName="simulatedConn" presStyleLbl="solidFgAcc1" presStyleIdx="0" presStyleCnt="1" custFlipVert="1" custScaleX="29404" custScaleY="7883"/>
      <dgm:spPr>
        <a:prstGeom prst="leftArrow">
          <a:avLst/>
        </a:prstGeom>
      </dgm:spPr>
      <dgm:t>
        <a:bodyPr/>
        <a:lstStyle/>
        <a:p>
          <a:endParaRPr lang="es-EC"/>
        </a:p>
      </dgm:t>
    </dgm:pt>
    <dgm:pt modelId="{4609A975-8E53-4FA6-AB02-4B63BFFAC35B}" type="pres">
      <dgm:prSet presAssocID="{C877FAED-C5B1-45CC-BE24-9375345B11B7}" presName="vSp2" presStyleCnt="0"/>
      <dgm:spPr/>
    </dgm:pt>
    <dgm:pt modelId="{96124BF4-3A5E-48F0-B1A9-5DB9874D1BCF}" type="pres">
      <dgm:prSet presAssocID="{C877FAED-C5B1-45CC-BE24-9375345B11B7}" presName="sibTrans" presStyleCnt="0"/>
      <dgm:spPr/>
    </dgm:pt>
    <dgm:pt modelId="{BA69C281-A862-4FCA-86F0-1560D70F442F}" type="pres">
      <dgm:prSet presAssocID="{4421B2E9-408F-4BC0-B2E4-63CAACF1F83C}" presName="compositeNode" presStyleCnt="0">
        <dgm:presLayoutVars>
          <dgm:bulletEnabled val="1"/>
        </dgm:presLayoutVars>
      </dgm:prSet>
      <dgm:spPr/>
    </dgm:pt>
    <dgm:pt modelId="{C43AF79F-DB11-4BB6-B272-3904E2C47AE9}" type="pres">
      <dgm:prSet presAssocID="{4421B2E9-408F-4BC0-B2E4-63CAACF1F83C}" presName="bgRect" presStyleLbl="node1" presStyleIdx="1" presStyleCnt="2"/>
      <dgm:spPr/>
      <dgm:t>
        <a:bodyPr/>
        <a:lstStyle/>
        <a:p>
          <a:endParaRPr lang="es-EC"/>
        </a:p>
      </dgm:t>
    </dgm:pt>
    <dgm:pt modelId="{7C19AC01-71A6-4979-A38B-E6899B842968}" type="pres">
      <dgm:prSet presAssocID="{4421B2E9-408F-4BC0-B2E4-63CAACF1F83C}" presName="parentNode" presStyleLbl="node1" presStyleIdx="1" presStyleCnt="2">
        <dgm:presLayoutVars>
          <dgm:chMax val="0"/>
          <dgm:bulletEnabled val="1"/>
        </dgm:presLayoutVars>
      </dgm:prSet>
      <dgm:spPr/>
      <dgm:t>
        <a:bodyPr/>
        <a:lstStyle/>
        <a:p>
          <a:endParaRPr lang="es-EC"/>
        </a:p>
      </dgm:t>
    </dgm:pt>
    <dgm:pt modelId="{966ACE53-38AE-4CE0-904E-952FE2B3FE76}" type="pres">
      <dgm:prSet presAssocID="{4421B2E9-408F-4BC0-B2E4-63CAACF1F83C}" presName="childNode" presStyleLbl="node1" presStyleIdx="1" presStyleCnt="2">
        <dgm:presLayoutVars>
          <dgm:bulletEnabled val="1"/>
        </dgm:presLayoutVars>
      </dgm:prSet>
      <dgm:spPr/>
      <dgm:t>
        <a:bodyPr/>
        <a:lstStyle/>
        <a:p>
          <a:endParaRPr lang="es-EC"/>
        </a:p>
      </dgm:t>
    </dgm:pt>
  </dgm:ptLst>
  <dgm:cxnLst>
    <dgm:cxn modelId="{FC3A01EE-3910-4FEB-BDFB-555EC841994A}" srcId="{4421B2E9-408F-4BC0-B2E4-63CAACF1F83C}" destId="{1215F595-513D-4771-900F-F18C0D877FCD}" srcOrd="0" destOrd="0" parTransId="{CB92855B-32E1-41A1-A72A-E7971D50A13E}" sibTransId="{9BD55B91-4AFE-41FF-9FA4-2D0B632C5A4C}"/>
    <dgm:cxn modelId="{9FE3678E-A999-43AE-ACCF-7F56259AE543}" srcId="{C817CC3D-9B36-4A38-ACE8-341F25449A81}" destId="{4421B2E9-408F-4BC0-B2E4-63CAACF1F83C}" srcOrd="1" destOrd="0" parTransId="{120CA9D9-0E15-45DB-BA39-6C49FA91D5F3}" sibTransId="{EB34C866-D91C-4976-AEC8-236947728ED1}"/>
    <dgm:cxn modelId="{E68357F6-EBA6-4F48-B611-15C39BDD407F}" type="presOf" srcId="{4421B2E9-408F-4BC0-B2E4-63CAACF1F83C}" destId="{7C19AC01-71A6-4979-A38B-E6899B842968}" srcOrd="1" destOrd="0" presId="urn:microsoft.com/office/officeart/2005/8/layout/hProcess7"/>
    <dgm:cxn modelId="{CD2028BB-3DEE-466E-BDD1-E12D410F3B85}" type="presOf" srcId="{673886EE-98AE-4CD8-A6B4-2DEBDF76D071}" destId="{EA257CE8-B129-4EEC-856B-6AACF543B67B}" srcOrd="1" destOrd="0" presId="urn:microsoft.com/office/officeart/2005/8/layout/hProcess7"/>
    <dgm:cxn modelId="{0CB75EDB-0BE3-48AB-935F-C79D1372760A}" type="presOf" srcId="{C817CC3D-9B36-4A38-ACE8-341F25449A81}" destId="{D235EA33-10A7-4EEA-8524-3D8757CB1EB8}" srcOrd="0" destOrd="0" presId="urn:microsoft.com/office/officeart/2005/8/layout/hProcess7"/>
    <dgm:cxn modelId="{332EE89B-A57B-4669-9EF7-0377B245D8DB}" type="presOf" srcId="{673886EE-98AE-4CD8-A6B4-2DEBDF76D071}" destId="{79558567-DD8C-4D8E-AD3D-55EDB4D042DF}" srcOrd="0" destOrd="0" presId="urn:microsoft.com/office/officeart/2005/8/layout/hProcess7"/>
    <dgm:cxn modelId="{983E53D7-00C1-40C1-B291-2F88C2F6E000}" srcId="{673886EE-98AE-4CD8-A6B4-2DEBDF76D071}" destId="{1C59AD76-BD26-48CD-90C4-2FA5A9676F69}" srcOrd="1" destOrd="0" parTransId="{85A38E16-C9A7-4601-8379-B2350EA1109E}" sibTransId="{54B79BDE-915F-480A-B9E0-49E3D1C36765}"/>
    <dgm:cxn modelId="{BAC77890-47C0-4894-8D3A-ACEEFEA13009}" type="presOf" srcId="{DE4AAED2-AE97-4088-9239-1B54E5372BAD}" destId="{4A234EA4-10E6-46C6-996B-9804B04D40AC}" srcOrd="0" destOrd="0" presId="urn:microsoft.com/office/officeart/2005/8/layout/hProcess7"/>
    <dgm:cxn modelId="{48F07101-0F62-4FDF-A607-5D61CC200E3A}" type="presOf" srcId="{1215F595-513D-4771-900F-F18C0D877FCD}" destId="{966ACE53-38AE-4CE0-904E-952FE2B3FE76}" srcOrd="0" destOrd="0" presId="urn:microsoft.com/office/officeart/2005/8/layout/hProcess7"/>
    <dgm:cxn modelId="{1A05EAD5-2D44-4A1A-AB83-6FDE72F9C343}" srcId="{673886EE-98AE-4CD8-A6B4-2DEBDF76D071}" destId="{DE4AAED2-AE97-4088-9239-1B54E5372BAD}" srcOrd="0" destOrd="0" parTransId="{B5B44165-AEC3-4A7A-8CF3-5B022657DFB6}" sibTransId="{AADC3784-4BA0-43D3-9930-0311C2F107B9}"/>
    <dgm:cxn modelId="{80DF13CA-94E6-4945-90BA-A3100CC0A00C}" type="presOf" srcId="{1C59AD76-BD26-48CD-90C4-2FA5A9676F69}" destId="{4A234EA4-10E6-46C6-996B-9804B04D40AC}" srcOrd="0" destOrd="1" presId="urn:microsoft.com/office/officeart/2005/8/layout/hProcess7"/>
    <dgm:cxn modelId="{CF7E02F6-E2E6-4D54-B5A6-53D1481368EF}" srcId="{C817CC3D-9B36-4A38-ACE8-341F25449A81}" destId="{673886EE-98AE-4CD8-A6B4-2DEBDF76D071}" srcOrd="0" destOrd="0" parTransId="{F104B924-28AA-4DA8-9A97-ACDC034DD229}" sibTransId="{C877FAED-C5B1-45CC-BE24-9375345B11B7}"/>
    <dgm:cxn modelId="{906FA932-F3AE-431F-A6A8-0DC16E539050}" type="presOf" srcId="{4421B2E9-408F-4BC0-B2E4-63CAACF1F83C}" destId="{C43AF79F-DB11-4BB6-B272-3904E2C47AE9}" srcOrd="0" destOrd="0" presId="urn:microsoft.com/office/officeart/2005/8/layout/hProcess7"/>
    <dgm:cxn modelId="{A7E27C03-996C-4FB6-8EC3-8A8A4A4310AF}" type="presParOf" srcId="{D235EA33-10A7-4EEA-8524-3D8757CB1EB8}" destId="{40881C51-B9B0-44BA-95DC-43BF2DFD6FFC}" srcOrd="0" destOrd="0" presId="urn:microsoft.com/office/officeart/2005/8/layout/hProcess7"/>
    <dgm:cxn modelId="{666E7453-4C3E-44E6-89AD-B4400E9FBBFA}" type="presParOf" srcId="{40881C51-B9B0-44BA-95DC-43BF2DFD6FFC}" destId="{79558567-DD8C-4D8E-AD3D-55EDB4D042DF}" srcOrd="0" destOrd="0" presId="urn:microsoft.com/office/officeart/2005/8/layout/hProcess7"/>
    <dgm:cxn modelId="{3E2A2265-2C34-4D3E-A63F-A502627464E1}" type="presParOf" srcId="{40881C51-B9B0-44BA-95DC-43BF2DFD6FFC}" destId="{EA257CE8-B129-4EEC-856B-6AACF543B67B}" srcOrd="1" destOrd="0" presId="urn:microsoft.com/office/officeart/2005/8/layout/hProcess7"/>
    <dgm:cxn modelId="{A3F40280-74E0-4801-BFFC-F8D57659E6C0}" type="presParOf" srcId="{40881C51-B9B0-44BA-95DC-43BF2DFD6FFC}" destId="{4A234EA4-10E6-46C6-996B-9804B04D40AC}" srcOrd="2" destOrd="0" presId="urn:microsoft.com/office/officeart/2005/8/layout/hProcess7"/>
    <dgm:cxn modelId="{D76FF290-6806-4CAE-A464-0E8B60F1DD7E}" type="presParOf" srcId="{D235EA33-10A7-4EEA-8524-3D8757CB1EB8}" destId="{6ABDC11B-8EFE-45CD-87CE-51F84F53E6A7}" srcOrd="1" destOrd="0" presId="urn:microsoft.com/office/officeart/2005/8/layout/hProcess7"/>
    <dgm:cxn modelId="{F21B3B14-D5B1-43C4-A473-1FA9C947ACC1}" type="presParOf" srcId="{D235EA33-10A7-4EEA-8524-3D8757CB1EB8}" destId="{44D072E3-B3BB-4896-9126-3FAF161BB842}" srcOrd="2" destOrd="0" presId="urn:microsoft.com/office/officeart/2005/8/layout/hProcess7"/>
    <dgm:cxn modelId="{47A1E971-2A05-4329-A558-36605E9384A4}" type="presParOf" srcId="{44D072E3-B3BB-4896-9126-3FAF161BB842}" destId="{180654FD-2230-4E14-9983-E6F85483E45B}" srcOrd="0" destOrd="0" presId="urn:microsoft.com/office/officeart/2005/8/layout/hProcess7"/>
    <dgm:cxn modelId="{E2D52DDC-8D4A-432C-8D22-C2D900E78994}" type="presParOf" srcId="{44D072E3-B3BB-4896-9126-3FAF161BB842}" destId="{E4D60C0C-7BAB-4C91-B82D-64AD9DD05BEC}" srcOrd="1" destOrd="0" presId="urn:microsoft.com/office/officeart/2005/8/layout/hProcess7"/>
    <dgm:cxn modelId="{BF7EFB29-2D35-4CA4-96CA-E6700F6CEE9E}" type="presParOf" srcId="{44D072E3-B3BB-4896-9126-3FAF161BB842}" destId="{4609A975-8E53-4FA6-AB02-4B63BFFAC35B}" srcOrd="2" destOrd="0" presId="urn:microsoft.com/office/officeart/2005/8/layout/hProcess7"/>
    <dgm:cxn modelId="{AC80213F-0463-4767-AD5C-E3EDD0EFD10C}" type="presParOf" srcId="{D235EA33-10A7-4EEA-8524-3D8757CB1EB8}" destId="{96124BF4-3A5E-48F0-B1A9-5DB9874D1BCF}" srcOrd="3" destOrd="0" presId="urn:microsoft.com/office/officeart/2005/8/layout/hProcess7"/>
    <dgm:cxn modelId="{4387C592-25DD-4FFA-B0DD-209A18C6C58B}" type="presParOf" srcId="{D235EA33-10A7-4EEA-8524-3D8757CB1EB8}" destId="{BA69C281-A862-4FCA-86F0-1560D70F442F}" srcOrd="4" destOrd="0" presId="urn:microsoft.com/office/officeart/2005/8/layout/hProcess7"/>
    <dgm:cxn modelId="{C73D8E18-76F2-479D-9A19-505F791C63E0}" type="presParOf" srcId="{BA69C281-A862-4FCA-86F0-1560D70F442F}" destId="{C43AF79F-DB11-4BB6-B272-3904E2C47AE9}" srcOrd="0" destOrd="0" presId="urn:microsoft.com/office/officeart/2005/8/layout/hProcess7"/>
    <dgm:cxn modelId="{7343A21E-90F6-490F-A91D-9706C5FCDDB6}" type="presParOf" srcId="{BA69C281-A862-4FCA-86F0-1560D70F442F}" destId="{7C19AC01-71A6-4979-A38B-E6899B842968}" srcOrd="1" destOrd="0" presId="urn:microsoft.com/office/officeart/2005/8/layout/hProcess7"/>
    <dgm:cxn modelId="{69B948B3-18D4-4365-B31E-450953618326}" type="presParOf" srcId="{BA69C281-A862-4FCA-86F0-1560D70F442F}" destId="{966ACE53-38AE-4CE0-904E-952FE2B3FE76}"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0A4A42-258C-4274-9BE2-DDB9630A557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C"/>
        </a:p>
      </dgm:t>
    </dgm:pt>
    <dgm:pt modelId="{AFB2D0B7-F4CF-44E2-8139-DFCEA5CDF6DF}">
      <dgm:prSet phldrT="[Texto]" custT="1"/>
      <dgm:spPr/>
      <dgm:t>
        <a:bodyPr/>
        <a:lstStyle/>
        <a:p>
          <a:r>
            <a:rPr lang="es-EC" sz="1400" dirty="0" smtClean="0"/>
            <a:t>ELEMENTOS BÁSICOS</a:t>
          </a:r>
          <a:endParaRPr lang="es-EC" sz="1400"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2EDDAC39-880D-4D98-838E-6E3974828633}">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Palabras reservadas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5141D387-0508-4F4D-889B-0FEE45A1ABF0}" type="parTrans" cxnId="{D8419EC7-AABB-433B-8946-3F5C5192F98D}">
      <dgm:prSet/>
      <dgm:spPr/>
      <dgm:t>
        <a:bodyPr/>
        <a:lstStyle/>
        <a:p>
          <a:endParaRPr lang="es-EC"/>
        </a:p>
      </dgm:t>
    </dgm:pt>
    <dgm:pt modelId="{19155548-AC93-4422-9B7B-BF06CA5650AA}" type="sibTrans" cxnId="{D8419EC7-AABB-433B-8946-3F5C5192F98D}">
      <dgm:prSet/>
      <dgm:spPr/>
      <dgm:t>
        <a:bodyPr/>
        <a:lstStyle/>
        <a:p>
          <a:endParaRPr lang="es-EC"/>
        </a:p>
      </dgm:t>
    </dgm:pt>
    <dgm:pt modelId="{955949B9-3EB5-4918-A3C6-8BEBADBFBF9E}">
      <dgm:prSet phldrT="[Texto]" custT="1"/>
      <dgm:spPr/>
      <dgm:t>
        <a:bodyPr/>
        <a:lstStyle/>
        <a:p>
          <a:r>
            <a:rPr lang="es-EC" sz="1400" dirty="0" smtClean="0"/>
            <a:t>OTROS ELEMENTOS</a:t>
          </a:r>
          <a:endParaRPr lang="es-EC" sz="1400"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64A4F626-16E1-41B9-88B8-10E998C3817A}">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Bucles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3F4EFD9D-1543-4D43-A401-2AF6B898CD81}" type="parTrans" cxnId="{77EB72A4-73FE-43B5-9AF5-617F47DCDD61}">
      <dgm:prSet/>
      <dgm:spPr/>
      <dgm:t>
        <a:bodyPr/>
        <a:lstStyle/>
        <a:p>
          <a:endParaRPr lang="es-EC"/>
        </a:p>
      </dgm:t>
    </dgm:pt>
    <dgm:pt modelId="{6BFC6032-C9FC-4824-9EB9-94399EAD97A1}" type="sibTrans" cxnId="{77EB72A4-73FE-43B5-9AF5-617F47DCDD61}">
      <dgm:prSet/>
      <dgm:spPr/>
      <dgm:t>
        <a:bodyPr/>
        <a:lstStyle/>
        <a:p>
          <a:endParaRPr lang="es-EC"/>
        </a:p>
      </dgm:t>
    </dgm:pt>
    <dgm:pt modelId="{29C8050B-BE88-4EDE-83EA-07A27EE65A74}">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Identificadores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202A87F7-ACA9-4ECA-9F47-D1DD40DBDF61}" type="parTrans" cxnId="{51457847-F59F-4F08-B750-A48AC3E26A88}">
      <dgm:prSet/>
      <dgm:spPr/>
      <dgm:t>
        <a:bodyPr/>
        <a:lstStyle/>
        <a:p>
          <a:endParaRPr lang="es-EC"/>
        </a:p>
      </dgm:t>
    </dgm:pt>
    <dgm:pt modelId="{2452C6D6-EA4B-4814-85E3-C2DDD092050A}" type="sibTrans" cxnId="{51457847-F59F-4F08-B750-A48AC3E26A88}">
      <dgm:prSet/>
      <dgm:spPr/>
      <dgm:t>
        <a:bodyPr/>
        <a:lstStyle/>
        <a:p>
          <a:endParaRPr lang="es-EC"/>
        </a:p>
      </dgm:t>
    </dgm:pt>
    <dgm:pt modelId="{F4AB37C9-2B74-44CB-AC39-C2EB99859385}">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Caracteres especiales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29286F9E-FC27-4F5D-9EB4-91071C529CD9}" type="parTrans" cxnId="{0727EEB2-A728-44A3-9922-EC365F258D9C}">
      <dgm:prSet/>
      <dgm:spPr/>
      <dgm:t>
        <a:bodyPr/>
        <a:lstStyle/>
        <a:p>
          <a:endParaRPr lang="es-EC"/>
        </a:p>
      </dgm:t>
    </dgm:pt>
    <dgm:pt modelId="{5E5107D1-9891-4604-8E9E-E5CC4D3FEEA5}" type="sibTrans" cxnId="{0727EEB2-A728-44A3-9922-EC365F258D9C}">
      <dgm:prSet/>
      <dgm:spPr/>
      <dgm:t>
        <a:bodyPr/>
        <a:lstStyle/>
        <a:p>
          <a:endParaRPr lang="es-EC"/>
        </a:p>
      </dgm:t>
    </dgm:pt>
    <dgm:pt modelId="{37BF1EF8-4472-494D-AC03-85AFF7BF053C}">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Constantes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4FBFD8E3-EDFD-40B5-87B8-ED82ABCFE136}" type="parTrans" cxnId="{38253E7F-2F7E-4DC4-BF1E-7E847FDB7A71}">
      <dgm:prSet/>
      <dgm:spPr/>
      <dgm:t>
        <a:bodyPr/>
        <a:lstStyle/>
        <a:p>
          <a:endParaRPr lang="es-EC"/>
        </a:p>
      </dgm:t>
    </dgm:pt>
    <dgm:pt modelId="{51AECA39-A17E-4CBA-BE95-27729D9AE3BE}" type="sibTrans" cxnId="{38253E7F-2F7E-4DC4-BF1E-7E847FDB7A71}">
      <dgm:prSet/>
      <dgm:spPr/>
      <dgm:t>
        <a:bodyPr/>
        <a:lstStyle/>
        <a:p>
          <a:endParaRPr lang="es-EC"/>
        </a:p>
      </dgm:t>
    </dgm:pt>
    <dgm:pt modelId="{D6C22F91-AE36-474A-8958-9E0D13CE98C6}">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Variables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3041AD75-96DC-4C5E-BA00-909D3E5BE5D0}" type="parTrans" cxnId="{8A31D453-1AAE-4CBA-9A8F-6D3CF7EDBAA3}">
      <dgm:prSet/>
      <dgm:spPr/>
      <dgm:t>
        <a:bodyPr/>
        <a:lstStyle/>
        <a:p>
          <a:endParaRPr lang="es-EC"/>
        </a:p>
      </dgm:t>
    </dgm:pt>
    <dgm:pt modelId="{9ADFDFF5-76AB-4CEC-93F7-15671CB2C299}" type="sibTrans" cxnId="{8A31D453-1AAE-4CBA-9A8F-6D3CF7EDBAA3}">
      <dgm:prSet/>
      <dgm:spPr/>
      <dgm:t>
        <a:bodyPr/>
        <a:lstStyle/>
        <a:p>
          <a:endParaRPr lang="es-EC"/>
        </a:p>
      </dgm:t>
    </dgm:pt>
    <dgm:pt modelId="{67113491-1B3F-493B-9B60-374807DE06E7}">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Expresiones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6A1689FF-A67F-4CFE-A1C0-F536800FC838}" type="parTrans" cxnId="{8FB093E4-CD5C-4DCD-B7E8-9D060A671B5D}">
      <dgm:prSet/>
      <dgm:spPr/>
      <dgm:t>
        <a:bodyPr/>
        <a:lstStyle/>
        <a:p>
          <a:endParaRPr lang="es-EC"/>
        </a:p>
      </dgm:t>
    </dgm:pt>
    <dgm:pt modelId="{72560D51-5B7C-4EC3-9E52-69911AF2F1C6}" type="sibTrans" cxnId="{8FB093E4-CD5C-4DCD-B7E8-9D060A671B5D}">
      <dgm:prSet/>
      <dgm:spPr/>
      <dgm:t>
        <a:bodyPr/>
        <a:lstStyle/>
        <a:p>
          <a:endParaRPr lang="es-EC"/>
        </a:p>
      </dgm:t>
    </dgm:pt>
    <dgm:pt modelId="{9458CB83-4EA6-4314-ADCE-1B3F4DD0274F}">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Instrucciones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C8ED8581-1725-4323-88BE-EF3C0256138F}" type="parTrans" cxnId="{D2131581-6CC3-45B2-B6C9-53EEB9CCCFBF}">
      <dgm:prSet/>
      <dgm:spPr/>
      <dgm:t>
        <a:bodyPr/>
        <a:lstStyle/>
        <a:p>
          <a:endParaRPr lang="es-EC"/>
        </a:p>
      </dgm:t>
    </dgm:pt>
    <dgm:pt modelId="{66409582-8FFB-4527-8A4F-A7A0166EA137}" type="sibTrans" cxnId="{D2131581-6CC3-45B2-B6C9-53EEB9CCCFBF}">
      <dgm:prSet/>
      <dgm:spPr/>
      <dgm:t>
        <a:bodyPr/>
        <a:lstStyle/>
        <a:p>
          <a:endParaRPr lang="es-EC"/>
        </a:p>
      </dgm:t>
    </dgm:pt>
    <dgm:pt modelId="{2E6C3F6D-D507-4A66-9135-10A522227127}">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Contadores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9F4221D1-8256-4679-9D56-9F3B0EA59BD8}" type="parTrans" cxnId="{E3B9C11D-145F-44DE-ABC2-2D1C9BA8934E}">
      <dgm:prSet/>
      <dgm:spPr/>
      <dgm:t>
        <a:bodyPr/>
        <a:lstStyle/>
        <a:p>
          <a:endParaRPr lang="es-EC"/>
        </a:p>
      </dgm:t>
    </dgm:pt>
    <dgm:pt modelId="{E73E5E0E-4662-494D-B226-8246AB9D2184}" type="sibTrans" cxnId="{E3B9C11D-145F-44DE-ABC2-2D1C9BA8934E}">
      <dgm:prSet/>
      <dgm:spPr/>
      <dgm:t>
        <a:bodyPr/>
        <a:lstStyle/>
        <a:p>
          <a:endParaRPr lang="es-EC"/>
        </a:p>
      </dgm:t>
    </dgm:pt>
    <dgm:pt modelId="{4B617616-E7F7-4A68-A218-6F0BA76046DC}">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Acumuladores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DF27F247-15FC-40B2-A379-DF225FD5CCA0}" type="parTrans" cxnId="{77DF7833-D9DC-4E0C-854C-6C2632C7B084}">
      <dgm:prSet/>
      <dgm:spPr/>
      <dgm:t>
        <a:bodyPr/>
        <a:lstStyle/>
        <a:p>
          <a:endParaRPr lang="es-EC"/>
        </a:p>
      </dgm:t>
    </dgm:pt>
    <dgm:pt modelId="{C5C91A1F-394B-400A-8AFC-D79BDAFCF4DD}" type="sibTrans" cxnId="{77DF7833-D9DC-4E0C-854C-6C2632C7B084}">
      <dgm:prSet/>
      <dgm:spPr/>
      <dgm:t>
        <a:bodyPr/>
        <a:lstStyle/>
        <a:p>
          <a:endParaRPr lang="es-EC"/>
        </a:p>
      </dgm:t>
    </dgm:pt>
    <dgm:pt modelId="{3D3E60FE-3E86-4531-9628-35A015724A01}">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Interruptores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8AC183E8-4CF1-48A4-8527-0A0B71A36003}" type="parTrans" cxnId="{2C62A87D-F6D4-4EE3-88AF-C44236209F8A}">
      <dgm:prSet/>
      <dgm:spPr/>
      <dgm:t>
        <a:bodyPr/>
        <a:lstStyle/>
        <a:p>
          <a:endParaRPr lang="es-EC"/>
        </a:p>
      </dgm:t>
    </dgm:pt>
    <dgm:pt modelId="{A5CE9E16-609A-4D01-A737-4A4E31B20768}" type="sibTrans" cxnId="{2C62A87D-F6D4-4EE3-88AF-C44236209F8A}">
      <dgm:prSet/>
      <dgm:spPr/>
      <dgm:t>
        <a:bodyPr/>
        <a:lstStyle/>
        <a:p>
          <a:endParaRPr lang="es-EC"/>
        </a:p>
      </dgm:t>
    </dgm:pt>
    <dgm:pt modelId="{EEB4A311-76FD-4847-8E80-DD052ACEC302}">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Estructuras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F3005234-16FB-41E2-87E7-0C9E78137939}" type="parTrans" cxnId="{72460C31-C94C-4CB6-9134-390C151D84A9}">
      <dgm:prSet/>
      <dgm:spPr/>
      <dgm:t>
        <a:bodyPr/>
        <a:lstStyle/>
        <a:p>
          <a:endParaRPr lang="es-EC"/>
        </a:p>
      </dgm:t>
    </dgm:pt>
    <dgm:pt modelId="{67599202-BFA9-4031-9468-4BB5B235DE1D}" type="sibTrans" cxnId="{72460C31-C94C-4CB6-9134-390C151D84A9}">
      <dgm:prSet/>
      <dgm:spPr/>
      <dgm:t>
        <a:bodyPr/>
        <a:lstStyle/>
        <a:p>
          <a:endParaRPr lang="es-EC"/>
        </a:p>
      </dgm:t>
    </dgm:pt>
    <dgm:pt modelId="{D13F91A3-C368-43B2-890C-2810B05637EA}">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Secuenciales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CC31563C-BE1B-4E26-9B7B-379C0D3507F8}" type="parTrans" cxnId="{6651C4FD-6C8F-4037-8CFC-197E0AD88B86}">
      <dgm:prSet/>
      <dgm:spPr/>
      <dgm:t>
        <a:bodyPr/>
        <a:lstStyle/>
        <a:p>
          <a:endParaRPr lang="es-EC"/>
        </a:p>
      </dgm:t>
    </dgm:pt>
    <dgm:pt modelId="{F76B216B-C30D-439C-81BE-8E42EABC3A13}" type="sibTrans" cxnId="{6651C4FD-6C8F-4037-8CFC-197E0AD88B86}">
      <dgm:prSet/>
      <dgm:spPr/>
      <dgm:t>
        <a:bodyPr/>
        <a:lstStyle/>
        <a:p>
          <a:endParaRPr lang="es-EC"/>
        </a:p>
      </dgm:t>
    </dgm:pt>
    <dgm:pt modelId="{2423BC0F-AAF0-464C-BF34-349D8827FB70}">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Selectivas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75E1FF65-882D-45A7-9511-FFA2CFC1ACE5}" type="parTrans" cxnId="{AD2EEE5F-15B0-436F-AC6C-59CCED91A25D}">
      <dgm:prSet/>
      <dgm:spPr/>
      <dgm:t>
        <a:bodyPr/>
        <a:lstStyle/>
        <a:p>
          <a:endParaRPr lang="es-EC"/>
        </a:p>
      </dgm:t>
    </dgm:pt>
    <dgm:pt modelId="{CDEA3A86-D167-41B2-BE5B-D18D371C4AA3}" type="sibTrans" cxnId="{AD2EEE5F-15B0-436F-AC6C-59CCED91A25D}">
      <dgm:prSet/>
      <dgm:spPr/>
      <dgm:t>
        <a:bodyPr/>
        <a:lstStyle/>
        <a:p>
          <a:endParaRPr lang="es-EC"/>
        </a:p>
      </dgm:t>
    </dgm:pt>
    <dgm:pt modelId="{4F7C423C-0850-404C-8FC4-747DDC7764BC}">
      <dgm:prSet phldrT="[Texto]" custT="1"/>
      <dgm:spPr/>
      <dgm:t>
        <a:bodyPr/>
        <a:lstStyle/>
        <a:p>
          <a:r>
            <a:rPr lang="es-EC" sz="2000" b="0" cap="none" spc="0" dirty="0" smtClean="0">
              <a:ln w="0"/>
              <a:solidFill>
                <a:schemeClr val="tx1"/>
              </a:solidFill>
              <a:effectLst>
                <a:outerShdw blurRad="38100" dist="19050" dir="2700000" algn="tl" rotWithShape="0">
                  <a:schemeClr val="dk1">
                    <a:alpha val="40000"/>
                  </a:schemeClr>
                </a:outerShdw>
              </a:effectLst>
            </a:rPr>
            <a:t>Repetitivas</a:t>
          </a:r>
          <a:endParaRPr lang="es-EC" sz="2000" b="0" cap="none" spc="0" dirty="0">
            <a:ln w="0"/>
            <a:solidFill>
              <a:schemeClr val="tx1"/>
            </a:solidFill>
            <a:effectLst>
              <a:outerShdw blurRad="38100" dist="19050" dir="2700000" algn="tl" rotWithShape="0">
                <a:schemeClr val="dk1">
                  <a:alpha val="40000"/>
                </a:schemeClr>
              </a:outerShdw>
            </a:effectLst>
          </a:endParaRPr>
        </a:p>
      </dgm:t>
    </dgm:pt>
    <dgm:pt modelId="{42939F69-8FD5-49B6-9E8A-7C40F4D97D19}" type="parTrans" cxnId="{F7D383BE-DC38-43FD-9C2B-95328B8E61E3}">
      <dgm:prSet/>
      <dgm:spPr/>
      <dgm:t>
        <a:bodyPr/>
        <a:lstStyle/>
        <a:p>
          <a:endParaRPr lang="es-EC"/>
        </a:p>
      </dgm:t>
    </dgm:pt>
    <dgm:pt modelId="{AAEB5046-F703-47C0-86D8-47158543EF01}" type="sibTrans" cxnId="{F7D383BE-DC38-43FD-9C2B-95328B8E61E3}">
      <dgm:prSet/>
      <dgm:spPr/>
      <dgm:t>
        <a:bodyPr/>
        <a:lstStyle/>
        <a:p>
          <a:endParaRPr lang="es-EC"/>
        </a:p>
      </dgm:t>
    </dgm:pt>
    <dgm:pt modelId="{E8A917E4-361A-49CF-80B8-08D44FA5E632}" type="pres">
      <dgm:prSet presAssocID="{7D0A4A42-258C-4274-9BE2-DDB9630A557C}" presName="Name0" presStyleCnt="0">
        <dgm:presLayoutVars>
          <dgm:dir/>
          <dgm:animLvl val="lvl"/>
          <dgm:resizeHandles val="exact"/>
        </dgm:presLayoutVars>
      </dgm:prSet>
      <dgm:spPr/>
      <dgm:t>
        <a:bodyPr/>
        <a:lstStyle/>
        <a:p>
          <a:endParaRPr lang="es-EC"/>
        </a:p>
      </dgm:t>
    </dgm:pt>
    <dgm:pt modelId="{33DF93A2-2FF5-4026-9846-34C22B0912C9}" type="pres">
      <dgm:prSet presAssocID="{AFB2D0B7-F4CF-44E2-8139-DFCEA5CDF6DF}" presName="composite" presStyleCnt="0"/>
      <dgm:spPr/>
      <dgm:t>
        <a:bodyPr/>
        <a:lstStyle/>
        <a:p>
          <a:endParaRPr lang="es-EC"/>
        </a:p>
      </dgm:t>
    </dgm:pt>
    <dgm:pt modelId="{46F0E4AB-6B4C-4C6E-8254-C22770D36542}" type="pres">
      <dgm:prSet presAssocID="{AFB2D0B7-F4CF-44E2-8139-DFCEA5CDF6DF}" presName="parTx" presStyleLbl="alignNode1" presStyleIdx="0" presStyleCnt="2">
        <dgm:presLayoutVars>
          <dgm:chMax val="0"/>
          <dgm:chPref val="0"/>
          <dgm:bulletEnabled val="1"/>
        </dgm:presLayoutVars>
      </dgm:prSet>
      <dgm:spPr/>
      <dgm:t>
        <a:bodyPr/>
        <a:lstStyle/>
        <a:p>
          <a:endParaRPr lang="es-EC"/>
        </a:p>
      </dgm:t>
    </dgm:pt>
    <dgm:pt modelId="{37F37C16-8278-4594-B647-5182E394F5F8}" type="pres">
      <dgm:prSet presAssocID="{AFB2D0B7-F4CF-44E2-8139-DFCEA5CDF6DF}" presName="desTx" presStyleLbl="alignAccFollowNode1" presStyleIdx="0" presStyleCnt="2">
        <dgm:presLayoutVars>
          <dgm:bulletEnabled val="1"/>
        </dgm:presLayoutVars>
      </dgm:prSet>
      <dgm:spPr/>
      <dgm:t>
        <a:bodyPr/>
        <a:lstStyle/>
        <a:p>
          <a:endParaRPr lang="es-EC"/>
        </a:p>
      </dgm:t>
    </dgm:pt>
    <dgm:pt modelId="{25F2B15F-4E26-4C24-AB6E-33182EDF3D98}" type="pres">
      <dgm:prSet presAssocID="{5F8818F2-52B4-4A4D-BB20-4AAA53416BC5}" presName="space" presStyleCnt="0"/>
      <dgm:spPr/>
      <dgm:t>
        <a:bodyPr/>
        <a:lstStyle/>
        <a:p>
          <a:endParaRPr lang="es-EC"/>
        </a:p>
      </dgm:t>
    </dgm:pt>
    <dgm:pt modelId="{89E617CA-EF57-4FD2-8809-3D2AF105EF8E}" type="pres">
      <dgm:prSet presAssocID="{955949B9-3EB5-4918-A3C6-8BEBADBFBF9E}" presName="composite" presStyleCnt="0"/>
      <dgm:spPr/>
      <dgm:t>
        <a:bodyPr/>
        <a:lstStyle/>
        <a:p>
          <a:endParaRPr lang="es-EC"/>
        </a:p>
      </dgm:t>
    </dgm:pt>
    <dgm:pt modelId="{F38F9E17-4EF1-4E23-AF36-4AF69548EA69}" type="pres">
      <dgm:prSet presAssocID="{955949B9-3EB5-4918-A3C6-8BEBADBFBF9E}" presName="parTx" presStyleLbl="alignNode1" presStyleIdx="1" presStyleCnt="2">
        <dgm:presLayoutVars>
          <dgm:chMax val="0"/>
          <dgm:chPref val="0"/>
          <dgm:bulletEnabled val="1"/>
        </dgm:presLayoutVars>
      </dgm:prSet>
      <dgm:spPr/>
      <dgm:t>
        <a:bodyPr/>
        <a:lstStyle/>
        <a:p>
          <a:endParaRPr lang="es-EC"/>
        </a:p>
      </dgm:t>
    </dgm:pt>
    <dgm:pt modelId="{70C963EB-BFE7-4243-AE51-C675F0AB4E80}" type="pres">
      <dgm:prSet presAssocID="{955949B9-3EB5-4918-A3C6-8BEBADBFBF9E}" presName="desTx" presStyleLbl="alignAccFollowNode1" presStyleIdx="1" presStyleCnt="2">
        <dgm:presLayoutVars>
          <dgm:bulletEnabled val="1"/>
        </dgm:presLayoutVars>
      </dgm:prSet>
      <dgm:spPr/>
      <dgm:t>
        <a:bodyPr/>
        <a:lstStyle/>
        <a:p>
          <a:endParaRPr lang="es-EC"/>
        </a:p>
      </dgm:t>
    </dgm:pt>
  </dgm:ptLst>
  <dgm:cxnLst>
    <dgm:cxn modelId="{A070A85D-7BE6-4C78-ABC5-275D503BBE7D}" type="presOf" srcId="{2423BC0F-AAF0-464C-BF34-349D8827FB70}" destId="{70C963EB-BFE7-4243-AE51-C675F0AB4E80}" srcOrd="0" destOrd="6" presId="urn:microsoft.com/office/officeart/2005/8/layout/hList1"/>
    <dgm:cxn modelId="{F7D383BE-DC38-43FD-9C2B-95328B8E61E3}" srcId="{EEB4A311-76FD-4847-8E80-DD052ACEC302}" destId="{4F7C423C-0850-404C-8FC4-747DDC7764BC}" srcOrd="2" destOrd="0" parTransId="{42939F69-8FD5-49B6-9E8A-7C40F4D97D19}" sibTransId="{AAEB5046-F703-47C0-86D8-47158543EF01}"/>
    <dgm:cxn modelId="{2C62A87D-F6D4-4EE3-88AF-C44236209F8A}" srcId="{955949B9-3EB5-4918-A3C6-8BEBADBFBF9E}" destId="{3D3E60FE-3E86-4531-9628-35A015724A01}" srcOrd="3" destOrd="0" parTransId="{8AC183E8-4CF1-48A4-8527-0A0B71A36003}" sibTransId="{A5CE9E16-609A-4D01-A737-4A4E31B20768}"/>
    <dgm:cxn modelId="{88CEAC34-2F33-485B-B652-8EB67CED18D2}" type="presOf" srcId="{7D0A4A42-258C-4274-9BE2-DDB9630A557C}" destId="{E8A917E4-361A-49CF-80B8-08D44FA5E632}" srcOrd="0" destOrd="0" presId="urn:microsoft.com/office/officeart/2005/8/layout/hList1"/>
    <dgm:cxn modelId="{38253E7F-2F7E-4DC4-BF1E-7E847FDB7A71}" srcId="{AFB2D0B7-F4CF-44E2-8139-DFCEA5CDF6DF}" destId="{37BF1EF8-4472-494D-AC03-85AFF7BF053C}" srcOrd="3" destOrd="0" parTransId="{4FBFD8E3-EDFD-40B5-87B8-ED82ABCFE136}" sibTransId="{51AECA39-A17E-4CBA-BE95-27729D9AE3BE}"/>
    <dgm:cxn modelId="{D8419EC7-AABB-433B-8946-3F5C5192F98D}" srcId="{AFB2D0B7-F4CF-44E2-8139-DFCEA5CDF6DF}" destId="{2EDDAC39-880D-4D98-838E-6E3974828633}" srcOrd="0" destOrd="0" parTransId="{5141D387-0508-4F4D-889B-0FEE45A1ABF0}" sibTransId="{19155548-AC93-4422-9B7B-BF06CA5650AA}"/>
    <dgm:cxn modelId="{516FE212-F52E-4D4D-AB6B-8CD1140BF2C7}" type="presOf" srcId="{37BF1EF8-4472-494D-AC03-85AFF7BF053C}" destId="{37F37C16-8278-4594-B647-5182E394F5F8}" srcOrd="0" destOrd="3" presId="urn:microsoft.com/office/officeart/2005/8/layout/hList1"/>
    <dgm:cxn modelId="{9C778C73-E2B7-4046-AB8C-45679C51CD5F}" type="presOf" srcId="{F4AB37C9-2B74-44CB-AC39-C2EB99859385}" destId="{37F37C16-8278-4594-B647-5182E394F5F8}" srcOrd="0" destOrd="2" presId="urn:microsoft.com/office/officeart/2005/8/layout/hList1"/>
    <dgm:cxn modelId="{77DF7833-D9DC-4E0C-854C-6C2632C7B084}" srcId="{955949B9-3EB5-4918-A3C6-8BEBADBFBF9E}" destId="{4B617616-E7F7-4A68-A218-6F0BA76046DC}" srcOrd="2" destOrd="0" parTransId="{DF27F247-15FC-40B2-A379-DF225FD5CCA0}" sibTransId="{C5C91A1F-394B-400A-8AFC-D79BDAFCF4DD}"/>
    <dgm:cxn modelId="{51C73866-5E0B-48D8-A1AF-F78E1CE8AF9D}" type="presOf" srcId="{D6C22F91-AE36-474A-8958-9E0D13CE98C6}" destId="{37F37C16-8278-4594-B647-5182E394F5F8}" srcOrd="0" destOrd="4" presId="urn:microsoft.com/office/officeart/2005/8/layout/hList1"/>
    <dgm:cxn modelId="{AD2EEE5F-15B0-436F-AC6C-59CCED91A25D}" srcId="{EEB4A311-76FD-4847-8E80-DD052ACEC302}" destId="{2423BC0F-AAF0-464C-BF34-349D8827FB70}" srcOrd="1" destOrd="0" parTransId="{75E1FF65-882D-45A7-9511-FFA2CFC1ACE5}" sibTransId="{CDEA3A86-D167-41B2-BE5B-D18D371C4AA3}"/>
    <dgm:cxn modelId="{8FB093E4-CD5C-4DCD-B7E8-9D060A671B5D}" srcId="{AFB2D0B7-F4CF-44E2-8139-DFCEA5CDF6DF}" destId="{67113491-1B3F-493B-9B60-374807DE06E7}" srcOrd="5" destOrd="0" parTransId="{6A1689FF-A67F-4CFE-A1C0-F536800FC838}" sibTransId="{72560D51-5B7C-4EC3-9E52-69911AF2F1C6}"/>
    <dgm:cxn modelId="{77EB72A4-73FE-43B5-9AF5-617F47DCDD61}" srcId="{955949B9-3EB5-4918-A3C6-8BEBADBFBF9E}" destId="{64A4F626-16E1-41B9-88B8-10E998C3817A}" srcOrd="0" destOrd="0" parTransId="{3F4EFD9D-1543-4D43-A401-2AF6B898CD81}" sibTransId="{6BFC6032-C9FC-4824-9EB9-94399EAD97A1}"/>
    <dgm:cxn modelId="{2C5DF1D9-6BE8-4414-9D59-8D057785704E}" type="presOf" srcId="{9458CB83-4EA6-4314-ADCE-1B3F4DD0274F}" destId="{37F37C16-8278-4594-B647-5182E394F5F8}" srcOrd="0" destOrd="6" presId="urn:microsoft.com/office/officeart/2005/8/layout/hList1"/>
    <dgm:cxn modelId="{6651C4FD-6C8F-4037-8CFC-197E0AD88B86}" srcId="{EEB4A311-76FD-4847-8E80-DD052ACEC302}" destId="{D13F91A3-C368-43B2-890C-2810B05637EA}" srcOrd="0" destOrd="0" parTransId="{CC31563C-BE1B-4E26-9B7B-379C0D3507F8}" sibTransId="{F76B216B-C30D-439C-81BE-8E42EABC3A13}"/>
    <dgm:cxn modelId="{6AC0438E-A777-4368-AD1D-0E71B111DAA9}" type="presOf" srcId="{D13F91A3-C368-43B2-890C-2810B05637EA}" destId="{70C963EB-BFE7-4243-AE51-C675F0AB4E80}" srcOrd="0" destOrd="5" presId="urn:microsoft.com/office/officeart/2005/8/layout/hList1"/>
    <dgm:cxn modelId="{9D79D22E-E5FB-4B3A-959A-58C84E5532B1}" srcId="{7D0A4A42-258C-4274-9BE2-DDB9630A557C}" destId="{AFB2D0B7-F4CF-44E2-8139-DFCEA5CDF6DF}" srcOrd="0" destOrd="0" parTransId="{1E93C31D-6140-4E75-975C-4B83822819FC}" sibTransId="{5F8818F2-52B4-4A4D-BB20-4AAA53416BC5}"/>
    <dgm:cxn modelId="{6631ED79-6099-4E8C-A413-566E18E8818B}" type="presOf" srcId="{4F7C423C-0850-404C-8FC4-747DDC7764BC}" destId="{70C963EB-BFE7-4243-AE51-C675F0AB4E80}" srcOrd="0" destOrd="7" presId="urn:microsoft.com/office/officeart/2005/8/layout/hList1"/>
    <dgm:cxn modelId="{0727EEB2-A728-44A3-9922-EC365F258D9C}" srcId="{AFB2D0B7-F4CF-44E2-8139-DFCEA5CDF6DF}" destId="{F4AB37C9-2B74-44CB-AC39-C2EB99859385}" srcOrd="2" destOrd="0" parTransId="{29286F9E-FC27-4F5D-9EB4-91071C529CD9}" sibTransId="{5E5107D1-9891-4604-8E9E-E5CC4D3FEEA5}"/>
    <dgm:cxn modelId="{843A6ECA-D404-4019-9906-0F5654ECA45D}" type="presOf" srcId="{3D3E60FE-3E86-4531-9628-35A015724A01}" destId="{70C963EB-BFE7-4243-AE51-C675F0AB4E80}" srcOrd="0" destOrd="3" presId="urn:microsoft.com/office/officeart/2005/8/layout/hList1"/>
    <dgm:cxn modelId="{51457847-F59F-4F08-B750-A48AC3E26A88}" srcId="{AFB2D0B7-F4CF-44E2-8139-DFCEA5CDF6DF}" destId="{29C8050B-BE88-4EDE-83EA-07A27EE65A74}" srcOrd="1" destOrd="0" parTransId="{202A87F7-ACA9-4ECA-9F47-D1DD40DBDF61}" sibTransId="{2452C6D6-EA4B-4814-85E3-C2DDD092050A}"/>
    <dgm:cxn modelId="{37AB6396-10D9-4C40-BD5A-FEEF8E5115C9}" type="presOf" srcId="{2EDDAC39-880D-4D98-838E-6E3974828633}" destId="{37F37C16-8278-4594-B647-5182E394F5F8}" srcOrd="0" destOrd="0" presId="urn:microsoft.com/office/officeart/2005/8/layout/hList1"/>
    <dgm:cxn modelId="{52DD7447-47B8-4CA5-A7A4-3A8BFE44AA5F}" type="presOf" srcId="{2E6C3F6D-D507-4A66-9135-10A522227127}" destId="{70C963EB-BFE7-4243-AE51-C675F0AB4E80}" srcOrd="0" destOrd="1" presId="urn:microsoft.com/office/officeart/2005/8/layout/hList1"/>
    <dgm:cxn modelId="{D50AF7A2-128F-4DB1-9D2C-7860B8835354}" type="presOf" srcId="{4B617616-E7F7-4A68-A218-6F0BA76046DC}" destId="{70C963EB-BFE7-4243-AE51-C675F0AB4E80}" srcOrd="0" destOrd="2" presId="urn:microsoft.com/office/officeart/2005/8/layout/hList1"/>
    <dgm:cxn modelId="{A2C4ADC7-167A-493A-83AD-0F19D058A45F}" type="presOf" srcId="{29C8050B-BE88-4EDE-83EA-07A27EE65A74}" destId="{37F37C16-8278-4594-B647-5182E394F5F8}" srcOrd="0" destOrd="1" presId="urn:microsoft.com/office/officeart/2005/8/layout/hList1"/>
    <dgm:cxn modelId="{E3B9C11D-145F-44DE-ABC2-2D1C9BA8934E}" srcId="{955949B9-3EB5-4918-A3C6-8BEBADBFBF9E}" destId="{2E6C3F6D-D507-4A66-9135-10A522227127}" srcOrd="1" destOrd="0" parTransId="{9F4221D1-8256-4679-9D56-9F3B0EA59BD8}" sibTransId="{E73E5E0E-4662-494D-B226-8246AB9D2184}"/>
    <dgm:cxn modelId="{D2131581-6CC3-45B2-B6C9-53EEB9CCCFBF}" srcId="{AFB2D0B7-F4CF-44E2-8139-DFCEA5CDF6DF}" destId="{9458CB83-4EA6-4314-ADCE-1B3F4DD0274F}" srcOrd="6" destOrd="0" parTransId="{C8ED8581-1725-4323-88BE-EF3C0256138F}" sibTransId="{66409582-8FFB-4527-8A4F-A7A0166EA137}"/>
    <dgm:cxn modelId="{987BAC6F-2520-4049-97D5-238AE91ADDA7}" type="presOf" srcId="{EEB4A311-76FD-4847-8E80-DD052ACEC302}" destId="{70C963EB-BFE7-4243-AE51-C675F0AB4E80}" srcOrd="0" destOrd="4" presId="urn:microsoft.com/office/officeart/2005/8/layout/hList1"/>
    <dgm:cxn modelId="{ACB8B558-5537-448D-A6E8-DA2C7981E7AE}" type="presOf" srcId="{64A4F626-16E1-41B9-88B8-10E998C3817A}" destId="{70C963EB-BFE7-4243-AE51-C675F0AB4E80}" srcOrd="0" destOrd="0" presId="urn:microsoft.com/office/officeart/2005/8/layout/hList1"/>
    <dgm:cxn modelId="{DFBCB737-A7E6-41E0-A0D9-1AA9A7A552D6}" srcId="{7D0A4A42-258C-4274-9BE2-DDB9630A557C}" destId="{955949B9-3EB5-4918-A3C6-8BEBADBFBF9E}" srcOrd="1" destOrd="0" parTransId="{0DAC07D7-2E7A-416F-82C4-2DAA8C9C6AEC}" sibTransId="{26FEAFBC-80D4-43DD-A54F-7EDC8BD26553}"/>
    <dgm:cxn modelId="{CD1EEA5B-8064-47AE-A48E-EC109F1800D2}" type="presOf" srcId="{67113491-1B3F-493B-9B60-374807DE06E7}" destId="{37F37C16-8278-4594-B647-5182E394F5F8}" srcOrd="0" destOrd="5" presId="urn:microsoft.com/office/officeart/2005/8/layout/hList1"/>
    <dgm:cxn modelId="{72460C31-C94C-4CB6-9134-390C151D84A9}" srcId="{955949B9-3EB5-4918-A3C6-8BEBADBFBF9E}" destId="{EEB4A311-76FD-4847-8E80-DD052ACEC302}" srcOrd="4" destOrd="0" parTransId="{F3005234-16FB-41E2-87E7-0C9E78137939}" sibTransId="{67599202-BFA9-4031-9468-4BB5B235DE1D}"/>
    <dgm:cxn modelId="{8990F592-B580-402E-BC36-6F1D7BA9A741}" type="presOf" srcId="{AFB2D0B7-F4CF-44E2-8139-DFCEA5CDF6DF}" destId="{46F0E4AB-6B4C-4C6E-8254-C22770D36542}" srcOrd="0" destOrd="0" presId="urn:microsoft.com/office/officeart/2005/8/layout/hList1"/>
    <dgm:cxn modelId="{B283AE29-5782-43B3-A1A2-5166B3EB9424}" type="presOf" srcId="{955949B9-3EB5-4918-A3C6-8BEBADBFBF9E}" destId="{F38F9E17-4EF1-4E23-AF36-4AF69548EA69}" srcOrd="0" destOrd="0" presId="urn:microsoft.com/office/officeart/2005/8/layout/hList1"/>
    <dgm:cxn modelId="{8A31D453-1AAE-4CBA-9A8F-6D3CF7EDBAA3}" srcId="{AFB2D0B7-F4CF-44E2-8139-DFCEA5CDF6DF}" destId="{D6C22F91-AE36-474A-8958-9E0D13CE98C6}" srcOrd="4" destOrd="0" parTransId="{3041AD75-96DC-4C5E-BA00-909D3E5BE5D0}" sibTransId="{9ADFDFF5-76AB-4CEC-93F7-15671CB2C299}"/>
    <dgm:cxn modelId="{D8E527AA-9F5A-4864-B036-866EF08AA935}" type="presParOf" srcId="{E8A917E4-361A-49CF-80B8-08D44FA5E632}" destId="{33DF93A2-2FF5-4026-9846-34C22B0912C9}" srcOrd="0" destOrd="0" presId="urn:microsoft.com/office/officeart/2005/8/layout/hList1"/>
    <dgm:cxn modelId="{96BB506A-2C9E-41CC-B5EE-53C172F6F6BD}" type="presParOf" srcId="{33DF93A2-2FF5-4026-9846-34C22B0912C9}" destId="{46F0E4AB-6B4C-4C6E-8254-C22770D36542}" srcOrd="0" destOrd="0" presId="urn:microsoft.com/office/officeart/2005/8/layout/hList1"/>
    <dgm:cxn modelId="{E9B4B781-140B-4C81-B00D-DC564CBC55AF}" type="presParOf" srcId="{33DF93A2-2FF5-4026-9846-34C22B0912C9}" destId="{37F37C16-8278-4594-B647-5182E394F5F8}" srcOrd="1" destOrd="0" presId="urn:microsoft.com/office/officeart/2005/8/layout/hList1"/>
    <dgm:cxn modelId="{86AEE57E-9881-4B51-AEC9-C84C82948FEB}" type="presParOf" srcId="{E8A917E4-361A-49CF-80B8-08D44FA5E632}" destId="{25F2B15F-4E26-4C24-AB6E-33182EDF3D98}" srcOrd="1" destOrd="0" presId="urn:microsoft.com/office/officeart/2005/8/layout/hList1"/>
    <dgm:cxn modelId="{CDF4712F-A1BD-4AE6-B63B-C832F605E63B}" type="presParOf" srcId="{E8A917E4-361A-49CF-80B8-08D44FA5E632}" destId="{89E617CA-EF57-4FD2-8809-3D2AF105EF8E}" srcOrd="2" destOrd="0" presId="urn:microsoft.com/office/officeart/2005/8/layout/hList1"/>
    <dgm:cxn modelId="{EC082A5A-5734-4274-9B4A-22ABD9766C93}" type="presParOf" srcId="{89E617CA-EF57-4FD2-8809-3D2AF105EF8E}" destId="{F38F9E17-4EF1-4E23-AF36-4AF69548EA69}" srcOrd="0" destOrd="0" presId="urn:microsoft.com/office/officeart/2005/8/layout/hList1"/>
    <dgm:cxn modelId="{DBB988BD-D6D8-4B4E-9D2A-D56DB6956B39}" type="presParOf" srcId="{89E617CA-EF57-4FD2-8809-3D2AF105EF8E}" destId="{70C963EB-BFE7-4243-AE51-C675F0AB4E8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CCE97-BADE-4D2C-A760-951AE1C664E7}">
      <dsp:nvSpPr>
        <dsp:cNvPr id="0" name=""/>
        <dsp:cNvSpPr/>
      </dsp:nvSpPr>
      <dsp:spPr>
        <a:xfrm>
          <a:off x="2106234" y="2266428"/>
          <a:ext cx="2574286" cy="2574286"/>
        </a:xfrm>
        <a:prstGeom prst="gear9">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C" sz="1300" kern="1200" dirty="0" smtClean="0"/>
            <a:t>Estructuras de control</a:t>
          </a:r>
          <a:endParaRPr lang="es-EC" sz="1300" kern="1200" dirty="0"/>
        </a:p>
      </dsp:txBody>
      <dsp:txXfrm>
        <a:off x="2623780" y="2869442"/>
        <a:ext cx="1539194" cy="1323236"/>
      </dsp:txXfrm>
    </dsp:sp>
    <dsp:sp modelId="{E60AAB21-4065-42FA-8D0D-54C4F21DA133}">
      <dsp:nvSpPr>
        <dsp:cNvPr id="0" name=""/>
        <dsp:cNvSpPr/>
      </dsp:nvSpPr>
      <dsp:spPr>
        <a:xfrm>
          <a:off x="608467" y="1657960"/>
          <a:ext cx="1872208" cy="1872208"/>
        </a:xfrm>
        <a:prstGeom prst="gear6">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C" sz="1300" kern="1200" dirty="0" smtClean="0"/>
            <a:t>Operaciones primitivas elementales</a:t>
          </a:r>
          <a:endParaRPr lang="es-EC" sz="1300" kern="1200" dirty="0"/>
        </a:p>
      </dsp:txBody>
      <dsp:txXfrm>
        <a:off x="1079801" y="2132143"/>
        <a:ext cx="929540" cy="923842"/>
      </dsp:txXfrm>
    </dsp:sp>
    <dsp:sp modelId="{2AE759CD-737D-4B05-8E4F-328A4B1B07D9}">
      <dsp:nvSpPr>
        <dsp:cNvPr id="0" name=""/>
        <dsp:cNvSpPr/>
      </dsp:nvSpPr>
      <dsp:spPr>
        <a:xfrm rot="20700000">
          <a:off x="1657095" y="366328"/>
          <a:ext cx="1834381" cy="1834381"/>
        </a:xfrm>
        <a:prstGeom prst="gear6">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EC" sz="1300" kern="1200" dirty="0" smtClean="0"/>
            <a:t>Estructuras de datos</a:t>
          </a:r>
          <a:endParaRPr lang="es-EC" sz="1300" kern="1200" dirty="0"/>
        </a:p>
      </dsp:txBody>
      <dsp:txXfrm rot="-20700000">
        <a:off x="2059428" y="768662"/>
        <a:ext cx="1029714" cy="1029714"/>
      </dsp:txXfrm>
    </dsp:sp>
    <dsp:sp modelId="{0662A791-9D13-4A18-B977-FD03D65F3D3E}">
      <dsp:nvSpPr>
        <dsp:cNvPr id="0" name=""/>
        <dsp:cNvSpPr/>
      </dsp:nvSpPr>
      <dsp:spPr>
        <a:xfrm>
          <a:off x="1913659" y="1874912"/>
          <a:ext cx="3295086" cy="3295086"/>
        </a:xfrm>
        <a:prstGeom prst="circularArrow">
          <a:avLst>
            <a:gd name="adj1" fmla="val 4687"/>
            <a:gd name="adj2" fmla="val 299029"/>
            <a:gd name="adj3" fmla="val 2526674"/>
            <a:gd name="adj4" fmla="val 15838823"/>
            <a:gd name="adj5" fmla="val 5469"/>
          </a:avLst>
        </a:prstGeom>
        <a:solidFill>
          <a:schemeClr val="dk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A3118F1-9D46-47AE-9106-01CC38F8EF04}">
      <dsp:nvSpPr>
        <dsp:cNvPr id="0" name=""/>
        <dsp:cNvSpPr/>
      </dsp:nvSpPr>
      <dsp:spPr>
        <a:xfrm>
          <a:off x="276903" y="1241625"/>
          <a:ext cx="2394085" cy="2394085"/>
        </a:xfrm>
        <a:prstGeom prst="lef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8F279C0-EBFD-4DE3-AF24-56E3AAAF1789}">
      <dsp:nvSpPr>
        <dsp:cNvPr id="0" name=""/>
        <dsp:cNvSpPr/>
      </dsp:nvSpPr>
      <dsp:spPr>
        <a:xfrm>
          <a:off x="1232783" y="-37556"/>
          <a:ext cx="2581306" cy="2581306"/>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58567-DD8C-4D8E-AD3D-55EDB4D042DF}">
      <dsp:nvSpPr>
        <dsp:cNvPr id="0" name=""/>
        <dsp:cNvSpPr/>
      </dsp:nvSpPr>
      <dsp:spPr>
        <a:xfrm>
          <a:off x="0" y="0"/>
          <a:ext cx="4896347" cy="3811165"/>
        </a:xfrm>
        <a:prstGeom prst="roundRect">
          <a:avLst>
            <a:gd name="adj" fmla="val 5000"/>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s-EC" sz="2400" b="0" kern="1200" cap="none" spc="0" dirty="0" smtClean="0">
              <a:ln w="0"/>
              <a:solidFill>
                <a:schemeClr val="accent6">
                  <a:lumMod val="75000"/>
                </a:schemeClr>
              </a:solidFill>
              <a:effectLst>
                <a:outerShdw blurRad="38100" dist="19050" dir="2700000" algn="tl" rotWithShape="0">
                  <a:schemeClr val="dk1">
                    <a:alpha val="40000"/>
                  </a:schemeClr>
                </a:outerShdw>
              </a:effectLst>
            </a:rPr>
            <a:t>Datos básicos o simples</a:t>
          </a:r>
          <a:endParaRPr lang="es-EC" sz="2400" b="0" kern="1200" cap="none" spc="0" dirty="0">
            <a:ln w="0"/>
            <a:solidFill>
              <a:schemeClr val="accent6">
                <a:lumMod val="75000"/>
              </a:schemeClr>
            </a:solidFill>
            <a:effectLst>
              <a:outerShdw blurRad="38100" dist="19050" dir="2700000" algn="tl" rotWithShape="0">
                <a:schemeClr val="dk1">
                  <a:alpha val="40000"/>
                </a:schemeClr>
              </a:outerShdw>
            </a:effectLst>
          </a:endParaRPr>
        </a:p>
      </dsp:txBody>
      <dsp:txXfrm rot="16200000">
        <a:off x="-1072942" y="1072942"/>
        <a:ext cx="3125155" cy="979269"/>
      </dsp:txXfrm>
    </dsp:sp>
    <dsp:sp modelId="{4A234EA4-10E6-46C6-996B-9804B04D40AC}">
      <dsp:nvSpPr>
        <dsp:cNvPr id="0" name=""/>
        <dsp:cNvSpPr/>
      </dsp:nvSpPr>
      <dsp:spPr>
        <a:xfrm>
          <a:off x="979269" y="0"/>
          <a:ext cx="3647778" cy="3811165"/>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es-EC" sz="2400" kern="1200" dirty="0" smtClean="0"/>
            <a:t>- numéricos (entero, real)</a:t>
          </a:r>
        </a:p>
        <a:p>
          <a:pPr lvl="0" algn="l" defTabSz="1066800">
            <a:lnSpc>
              <a:spcPct val="90000"/>
            </a:lnSpc>
            <a:spcBef>
              <a:spcPct val="0"/>
            </a:spcBef>
            <a:spcAft>
              <a:spcPct val="35000"/>
            </a:spcAft>
          </a:pPr>
          <a:r>
            <a:rPr lang="es-EC" sz="2400" kern="1200" dirty="0" smtClean="0"/>
            <a:t>- lógicos (</a:t>
          </a:r>
          <a:r>
            <a:rPr lang="es-EC" sz="2400" kern="1200" dirty="0" err="1" smtClean="0"/>
            <a:t>boolean</a:t>
          </a:r>
          <a:r>
            <a:rPr lang="es-EC" sz="2400" kern="1200" dirty="0" smtClean="0"/>
            <a:t>)</a:t>
          </a:r>
        </a:p>
        <a:p>
          <a:pPr lvl="0" algn="l" defTabSz="1066800">
            <a:lnSpc>
              <a:spcPct val="90000"/>
            </a:lnSpc>
            <a:spcBef>
              <a:spcPct val="0"/>
            </a:spcBef>
            <a:spcAft>
              <a:spcPct val="35000"/>
            </a:spcAft>
          </a:pPr>
          <a:r>
            <a:rPr lang="es-EC" sz="2400" kern="1200" dirty="0" smtClean="0"/>
            <a:t>- carácter (carácter, cadena)</a:t>
          </a:r>
        </a:p>
        <a:p>
          <a:pPr lvl="0" algn="ctr" defTabSz="1822450">
            <a:lnSpc>
              <a:spcPct val="90000"/>
            </a:lnSpc>
            <a:spcBef>
              <a:spcPct val="0"/>
            </a:spcBef>
            <a:spcAft>
              <a:spcPct val="35000"/>
            </a:spcAft>
          </a:pPr>
          <a:endParaRPr lang="es-EC" sz="4100" kern="1200" dirty="0"/>
        </a:p>
      </dsp:txBody>
      <dsp:txXfrm>
        <a:off x="979269" y="0"/>
        <a:ext cx="3647778" cy="3811165"/>
      </dsp:txXfrm>
    </dsp:sp>
    <dsp:sp modelId="{C43AF79F-DB11-4BB6-B272-3904E2C47AE9}">
      <dsp:nvSpPr>
        <dsp:cNvPr id="0" name=""/>
        <dsp:cNvSpPr/>
      </dsp:nvSpPr>
      <dsp:spPr>
        <a:xfrm>
          <a:off x="5069642" y="0"/>
          <a:ext cx="4896347" cy="3811165"/>
        </a:xfrm>
        <a:prstGeom prst="roundRect">
          <a:avLst>
            <a:gd name="adj" fmla="val 5000"/>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s-EC" sz="2400" b="0" kern="1200" cap="none" spc="0" dirty="0" smtClean="0">
              <a:ln w="0"/>
              <a:solidFill>
                <a:schemeClr val="accent6">
                  <a:lumMod val="75000"/>
                </a:schemeClr>
              </a:solidFill>
              <a:effectLst>
                <a:outerShdw blurRad="38100" dist="19050" dir="2700000" algn="tl" rotWithShape="0">
                  <a:schemeClr val="dk1">
                    <a:alpha val="40000"/>
                  </a:schemeClr>
                </a:outerShdw>
              </a:effectLst>
            </a:rPr>
            <a:t>Datos compuestos</a:t>
          </a:r>
          <a:endParaRPr lang="es-EC" sz="2400" b="0" kern="1200" cap="none" spc="0" dirty="0">
            <a:ln w="0"/>
            <a:solidFill>
              <a:schemeClr val="accent6">
                <a:lumMod val="75000"/>
              </a:schemeClr>
            </a:solidFill>
            <a:effectLst>
              <a:outerShdw blurRad="38100" dist="19050" dir="2700000" algn="tl" rotWithShape="0">
                <a:schemeClr val="dk1">
                  <a:alpha val="40000"/>
                </a:schemeClr>
              </a:outerShdw>
            </a:effectLst>
          </a:endParaRPr>
        </a:p>
      </dsp:txBody>
      <dsp:txXfrm rot="16200000">
        <a:off x="3996699" y="1072942"/>
        <a:ext cx="3125155" cy="979269"/>
      </dsp:txXfrm>
    </dsp:sp>
    <dsp:sp modelId="{E4D60C0C-7BAB-4C91-B82D-64AD9DD05BEC}">
      <dsp:nvSpPr>
        <dsp:cNvPr id="0" name=""/>
        <dsp:cNvSpPr/>
      </dsp:nvSpPr>
      <dsp:spPr>
        <a:xfrm rot="16200000" flipV="1">
          <a:off x="5068599" y="3371270"/>
          <a:ext cx="51048" cy="215958"/>
        </a:xfrm>
        <a:prstGeom prst="leftArrow">
          <a:avLst/>
        </a:prstGeom>
        <a:gradFill rotWithShape="0">
          <a:gsLst>
            <a:gs pos="0">
              <a:schemeClr val="lt2">
                <a:hueOff val="0"/>
                <a:satOff val="0"/>
                <a:lumOff val="0"/>
                <a:alphaOff val="0"/>
                <a:tint val="50000"/>
                <a:satMod val="300000"/>
              </a:schemeClr>
            </a:gs>
            <a:gs pos="35000">
              <a:schemeClr val="lt2">
                <a:hueOff val="0"/>
                <a:satOff val="0"/>
                <a:lumOff val="0"/>
                <a:alphaOff val="0"/>
                <a:tint val="37000"/>
                <a:satMod val="300000"/>
              </a:schemeClr>
            </a:gs>
            <a:gs pos="100000">
              <a:schemeClr val="lt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66ACE53-38AE-4CE0-904E-952FE2B3FE76}">
      <dsp:nvSpPr>
        <dsp:cNvPr id="0" name=""/>
        <dsp:cNvSpPr/>
      </dsp:nvSpPr>
      <dsp:spPr>
        <a:xfrm>
          <a:off x="6048911" y="0"/>
          <a:ext cx="3647778" cy="3811165"/>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es-EC" sz="2400" kern="1200" dirty="0" smtClean="0"/>
            <a:t>- estructuras </a:t>
          </a:r>
        </a:p>
        <a:p>
          <a:pPr lvl="0" algn="l" defTabSz="1066800">
            <a:lnSpc>
              <a:spcPct val="90000"/>
            </a:lnSpc>
            <a:spcBef>
              <a:spcPct val="0"/>
            </a:spcBef>
            <a:spcAft>
              <a:spcPct val="35000"/>
            </a:spcAft>
          </a:pPr>
          <a:r>
            <a:rPr lang="es-EC" sz="2400" kern="1200" dirty="0" smtClean="0"/>
            <a:t>- uniones</a:t>
          </a:r>
        </a:p>
        <a:p>
          <a:pPr lvl="0" algn="l" defTabSz="1066800">
            <a:lnSpc>
              <a:spcPct val="90000"/>
            </a:lnSpc>
            <a:spcBef>
              <a:spcPct val="0"/>
            </a:spcBef>
            <a:spcAft>
              <a:spcPct val="35000"/>
            </a:spcAft>
          </a:pPr>
          <a:r>
            <a:rPr lang="es-EC" sz="2400" kern="1200" dirty="0" smtClean="0"/>
            <a:t>- enumeraciones</a:t>
          </a:r>
        </a:p>
        <a:p>
          <a:pPr lvl="0" algn="l" defTabSz="1066800">
            <a:lnSpc>
              <a:spcPct val="90000"/>
            </a:lnSpc>
            <a:spcBef>
              <a:spcPct val="0"/>
            </a:spcBef>
            <a:spcAft>
              <a:spcPct val="35000"/>
            </a:spcAft>
          </a:pPr>
          <a:r>
            <a:rPr lang="es-EC" sz="2400" kern="1200" dirty="0" smtClean="0"/>
            <a:t>- vectores</a:t>
          </a:r>
        </a:p>
        <a:p>
          <a:pPr lvl="0" algn="l" defTabSz="1066800">
            <a:lnSpc>
              <a:spcPct val="90000"/>
            </a:lnSpc>
            <a:spcBef>
              <a:spcPct val="0"/>
            </a:spcBef>
            <a:spcAft>
              <a:spcPct val="35000"/>
            </a:spcAft>
          </a:pPr>
          <a:r>
            <a:rPr lang="es-EC" sz="2400" kern="1200" dirty="0" smtClean="0"/>
            <a:t>- matrices/tablas</a:t>
          </a:r>
        </a:p>
        <a:p>
          <a:pPr lvl="0" algn="l" defTabSz="1066800">
            <a:lnSpc>
              <a:spcPct val="90000"/>
            </a:lnSpc>
            <a:spcBef>
              <a:spcPct val="0"/>
            </a:spcBef>
            <a:spcAft>
              <a:spcPct val="35000"/>
            </a:spcAft>
          </a:pPr>
          <a:r>
            <a:rPr lang="es-EC" sz="2400" kern="1200" dirty="0" smtClean="0"/>
            <a:t>- cadenas</a:t>
          </a:r>
          <a:endParaRPr lang="es-EC" sz="2400" kern="1200" dirty="0"/>
        </a:p>
      </dsp:txBody>
      <dsp:txXfrm>
        <a:off x="6048911" y="0"/>
        <a:ext cx="3647778" cy="381116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59F9C-3D04-4981-9646-91EB68E070E9}">
      <dsp:nvSpPr>
        <dsp:cNvPr id="0" name=""/>
        <dsp:cNvSpPr/>
      </dsp:nvSpPr>
      <dsp:spPr>
        <a:xfrm rot="5400000">
          <a:off x="5659507" y="-1951017"/>
          <a:ext cx="1824671" cy="61852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Son los números que no contienen componentes fraccionarios y, por tanto, no incluyen el punto decimal; pueden ser positivos o negativos, como por ejemplo 450, -325, 4, -4</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rot="-5400000">
        <a:off x="3479211" y="318352"/>
        <a:ext cx="6096191" cy="1646525"/>
      </dsp:txXfrm>
    </dsp:sp>
    <dsp:sp modelId="{9D71E908-AF3B-4938-B340-DA6EEF8E1637}">
      <dsp:nvSpPr>
        <dsp:cNvPr id="0" name=""/>
        <dsp:cNvSpPr/>
      </dsp:nvSpPr>
      <dsp:spPr>
        <a:xfrm>
          <a:off x="0" y="1195"/>
          <a:ext cx="3479211" cy="22808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EC" sz="1800" b="1" kern="1200" dirty="0" smtClean="0">
              <a:solidFill>
                <a:srgbClr val="FFC000"/>
              </a:solidFill>
            </a:rPr>
            <a:t>ENTEROS</a:t>
          </a:r>
          <a:endParaRPr lang="es-EC" sz="1400" kern="1200" dirty="0"/>
        </a:p>
      </dsp:txBody>
      <dsp:txXfrm>
        <a:off x="111341" y="112536"/>
        <a:ext cx="3256529" cy="2058157"/>
      </dsp:txXfrm>
    </dsp:sp>
    <dsp:sp modelId="{EE72B623-0D36-420C-A4B5-FF4617373E0B}">
      <dsp:nvSpPr>
        <dsp:cNvPr id="0" name=""/>
        <dsp:cNvSpPr/>
      </dsp:nvSpPr>
      <dsp:spPr>
        <a:xfrm rot="5400000">
          <a:off x="5423801" y="448088"/>
          <a:ext cx="2283247" cy="617922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Son los números que contienen una parte fraccionaria y, por tanto, incluyen el punto decimal; pueden ser positivos o negativos, como por ejemplo (465.0, 42.325, 800.02, -24.5. </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En aplicaciones científicas la notación exponencial se emplea para representar y almacenar números muy grandes o muy pequeños. </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rot="-5400000">
        <a:off x="3475813" y="2507536"/>
        <a:ext cx="6067765" cy="2060329"/>
      </dsp:txXfrm>
    </dsp:sp>
    <dsp:sp modelId="{973E5D69-419D-470D-9F5E-BCF29306678D}">
      <dsp:nvSpPr>
        <dsp:cNvPr id="0" name=""/>
        <dsp:cNvSpPr/>
      </dsp:nvSpPr>
      <dsp:spPr>
        <a:xfrm>
          <a:off x="0" y="2397280"/>
          <a:ext cx="3475813" cy="22808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EC" sz="1800" b="1" kern="1200" dirty="0" smtClean="0">
              <a:solidFill>
                <a:srgbClr val="FFC000"/>
              </a:solidFill>
            </a:rPr>
            <a:t>REALES</a:t>
          </a:r>
          <a:endParaRPr lang="es-EC" sz="1400" kern="1200" dirty="0"/>
        </a:p>
      </dsp:txBody>
      <dsp:txXfrm>
        <a:off x="111341" y="2508621"/>
        <a:ext cx="3253131" cy="2058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0DB43-E978-48FF-8AF4-F49CA696208F}">
      <dsp:nvSpPr>
        <dsp:cNvPr id="0" name=""/>
        <dsp:cNvSpPr/>
      </dsp:nvSpPr>
      <dsp:spPr>
        <a:xfrm>
          <a:off x="7854" y="1657500"/>
          <a:ext cx="2347519" cy="14745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s-EC" sz="3600" b="0" kern="1200" cap="none" spc="0" dirty="0" smtClean="0">
              <a:ln w="0"/>
              <a:solidFill>
                <a:schemeClr val="tx1"/>
              </a:solidFill>
              <a:effectLst>
                <a:outerShdw blurRad="38100" dist="19050" dir="2700000" algn="tl" rotWithShape="0">
                  <a:schemeClr val="dk1">
                    <a:alpha val="40000"/>
                  </a:schemeClr>
                </a:outerShdw>
              </a:effectLst>
            </a:rPr>
            <a:t>Entrada</a:t>
          </a:r>
          <a:endParaRPr lang="es-EC" sz="3600" b="0" kern="1200" cap="none" spc="0" dirty="0">
            <a:ln w="0"/>
            <a:solidFill>
              <a:schemeClr val="tx1"/>
            </a:solidFill>
            <a:effectLst>
              <a:outerShdw blurRad="38100" dist="19050" dir="2700000" algn="tl" rotWithShape="0">
                <a:schemeClr val="dk1">
                  <a:alpha val="40000"/>
                </a:schemeClr>
              </a:outerShdw>
            </a:effectLst>
          </a:endParaRPr>
        </a:p>
      </dsp:txBody>
      <dsp:txXfrm>
        <a:off x="51042" y="1700688"/>
        <a:ext cx="2261143" cy="1388159"/>
      </dsp:txXfrm>
    </dsp:sp>
    <dsp:sp modelId="{E9CD1BCC-7A4F-4194-873D-B5AEE8214F5E}">
      <dsp:nvSpPr>
        <dsp:cNvPr id="0" name=""/>
        <dsp:cNvSpPr/>
      </dsp:nvSpPr>
      <dsp:spPr>
        <a:xfrm>
          <a:off x="2590126" y="2103676"/>
          <a:ext cx="497674" cy="58218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s-EC" sz="2500" kern="1200"/>
        </a:p>
      </dsp:txBody>
      <dsp:txXfrm>
        <a:off x="2590126" y="2220113"/>
        <a:ext cx="348372" cy="349310"/>
      </dsp:txXfrm>
    </dsp:sp>
    <dsp:sp modelId="{2DD88479-9927-4877-B985-8213CF7DF6F3}">
      <dsp:nvSpPr>
        <dsp:cNvPr id="0" name=""/>
        <dsp:cNvSpPr/>
      </dsp:nvSpPr>
      <dsp:spPr>
        <a:xfrm>
          <a:off x="3294382" y="1657500"/>
          <a:ext cx="2347519" cy="14745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C" sz="2800" b="0" kern="1200" cap="none" spc="0" dirty="0" smtClean="0">
              <a:ln w="0"/>
              <a:solidFill>
                <a:schemeClr val="tx1"/>
              </a:solidFill>
              <a:effectLst>
                <a:outerShdw blurRad="38100" dist="19050" dir="2700000" algn="tl" rotWithShape="0">
                  <a:schemeClr val="dk1">
                    <a:alpha val="40000"/>
                  </a:schemeClr>
                </a:outerShdw>
              </a:effectLst>
            </a:rPr>
            <a:t>Programa (algoritmo de resolución)</a:t>
          </a:r>
          <a:endParaRPr lang="es-EC" sz="2800" b="0" kern="1200" cap="none" spc="0" dirty="0">
            <a:ln w="0"/>
            <a:solidFill>
              <a:schemeClr val="tx1"/>
            </a:solidFill>
            <a:effectLst>
              <a:outerShdw blurRad="38100" dist="19050" dir="2700000" algn="tl" rotWithShape="0">
                <a:schemeClr val="dk1">
                  <a:alpha val="40000"/>
                </a:schemeClr>
              </a:outerShdw>
            </a:effectLst>
          </a:endParaRPr>
        </a:p>
      </dsp:txBody>
      <dsp:txXfrm>
        <a:off x="3337570" y="1700688"/>
        <a:ext cx="2261143" cy="1388159"/>
      </dsp:txXfrm>
    </dsp:sp>
    <dsp:sp modelId="{EFB423E6-72BD-4132-87A4-90E6D25136E7}">
      <dsp:nvSpPr>
        <dsp:cNvPr id="0" name=""/>
        <dsp:cNvSpPr/>
      </dsp:nvSpPr>
      <dsp:spPr>
        <a:xfrm>
          <a:off x="5876653" y="2103676"/>
          <a:ext cx="497674" cy="58218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s-EC" sz="2500" kern="1200"/>
        </a:p>
      </dsp:txBody>
      <dsp:txXfrm>
        <a:off x="5876653" y="2220113"/>
        <a:ext cx="348372" cy="349310"/>
      </dsp:txXfrm>
    </dsp:sp>
    <dsp:sp modelId="{C6895692-687C-4FF0-94D4-1051EC75A52A}">
      <dsp:nvSpPr>
        <dsp:cNvPr id="0" name=""/>
        <dsp:cNvSpPr/>
      </dsp:nvSpPr>
      <dsp:spPr>
        <a:xfrm>
          <a:off x="6580909" y="1657500"/>
          <a:ext cx="2347519" cy="147453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s-EC" sz="3600" b="0" kern="1200" cap="none" spc="0" dirty="0" smtClean="0">
              <a:ln w="0"/>
              <a:solidFill>
                <a:schemeClr val="tx1"/>
              </a:solidFill>
              <a:effectLst>
                <a:outerShdw blurRad="38100" dist="19050" dir="2700000" algn="tl" rotWithShape="0">
                  <a:schemeClr val="dk1">
                    <a:alpha val="40000"/>
                  </a:schemeClr>
                </a:outerShdw>
              </a:effectLst>
            </a:rPr>
            <a:t>Salida</a:t>
          </a:r>
          <a:endParaRPr lang="es-EC" sz="3600" b="0" kern="1200" cap="none" spc="0" dirty="0">
            <a:ln w="0"/>
            <a:solidFill>
              <a:schemeClr val="tx1"/>
            </a:solidFill>
            <a:effectLst>
              <a:outerShdw blurRad="38100" dist="19050" dir="2700000" algn="tl" rotWithShape="0">
                <a:schemeClr val="dk1">
                  <a:alpha val="40000"/>
                </a:schemeClr>
              </a:outerShdw>
            </a:effectLst>
          </a:endParaRPr>
        </a:p>
      </dsp:txBody>
      <dsp:txXfrm>
        <a:off x="6624097" y="1700688"/>
        <a:ext cx="2261143" cy="1388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58567-DD8C-4D8E-AD3D-55EDB4D042DF}">
      <dsp:nvSpPr>
        <dsp:cNvPr id="0" name=""/>
        <dsp:cNvSpPr/>
      </dsp:nvSpPr>
      <dsp:spPr>
        <a:xfrm>
          <a:off x="8" y="0"/>
          <a:ext cx="3394137" cy="3412803"/>
        </a:xfrm>
        <a:prstGeom prst="roundRect">
          <a:avLst>
            <a:gd name="adj" fmla="val 5000"/>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89154" rIns="115570" bIns="0" numCol="1" spcCol="1270" anchor="t" anchorCtr="0">
          <a:noAutofit/>
        </a:bodyPr>
        <a:lstStyle/>
        <a:p>
          <a:pPr lvl="0" algn="r" defTabSz="1155700">
            <a:lnSpc>
              <a:spcPct val="90000"/>
            </a:lnSpc>
            <a:spcBef>
              <a:spcPct val="0"/>
            </a:spcBef>
            <a:spcAft>
              <a:spcPct val="35000"/>
            </a:spcAft>
          </a:pPr>
          <a:r>
            <a:rPr lang="es-EC" sz="2600" kern="1200" dirty="0" smtClean="0"/>
            <a:t>Programa Lineal</a:t>
          </a:r>
          <a:endParaRPr lang="es-EC" sz="2600" kern="1200" dirty="0"/>
        </a:p>
      </dsp:txBody>
      <dsp:txXfrm rot="16200000">
        <a:off x="-1059826" y="1059835"/>
        <a:ext cx="2798498" cy="678827"/>
      </dsp:txXfrm>
    </dsp:sp>
    <dsp:sp modelId="{4A234EA4-10E6-46C6-996B-9804B04D40AC}">
      <dsp:nvSpPr>
        <dsp:cNvPr id="0" name=""/>
        <dsp:cNvSpPr/>
      </dsp:nvSpPr>
      <dsp:spPr>
        <a:xfrm>
          <a:off x="678836" y="0"/>
          <a:ext cx="2528632" cy="3412803"/>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0" bIns="0" numCol="1" spcCol="1270" anchor="t" anchorCtr="0">
          <a:noAutofit/>
        </a:bodyPr>
        <a:lstStyle/>
        <a:p>
          <a:pPr lvl="0" algn="ctr" defTabSz="1066800">
            <a:lnSpc>
              <a:spcPct val="90000"/>
            </a:lnSpc>
            <a:spcBef>
              <a:spcPct val="0"/>
            </a:spcBef>
            <a:spcAft>
              <a:spcPct val="35000"/>
            </a:spcAft>
          </a:pPr>
          <a:r>
            <a:rPr lang="es-EC" sz="2400" kern="1200" dirty="0" smtClean="0"/>
            <a:t>acción 1</a:t>
          </a:r>
        </a:p>
        <a:p>
          <a:pPr lvl="0" algn="ctr" defTabSz="1066800">
            <a:lnSpc>
              <a:spcPct val="90000"/>
            </a:lnSpc>
            <a:spcBef>
              <a:spcPct val="0"/>
            </a:spcBef>
            <a:spcAft>
              <a:spcPct val="35000"/>
            </a:spcAft>
          </a:pPr>
          <a:r>
            <a:rPr lang="es-EC" sz="2400" kern="1200" dirty="0" smtClean="0"/>
            <a:t>acción 2</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acción n</a:t>
          </a:r>
        </a:p>
        <a:p>
          <a:pPr lvl="0" algn="ctr" defTabSz="1066800">
            <a:lnSpc>
              <a:spcPct val="90000"/>
            </a:lnSpc>
            <a:spcBef>
              <a:spcPct val="0"/>
            </a:spcBef>
            <a:spcAft>
              <a:spcPct val="35000"/>
            </a:spcAft>
          </a:pPr>
          <a:endParaRPr lang="es-EC" sz="2400" kern="1200" dirty="0"/>
        </a:p>
        <a:p>
          <a:pPr lvl="0" algn="ctr" defTabSz="1822450">
            <a:lnSpc>
              <a:spcPct val="90000"/>
            </a:lnSpc>
            <a:spcBef>
              <a:spcPct val="0"/>
            </a:spcBef>
            <a:spcAft>
              <a:spcPct val="35000"/>
            </a:spcAft>
          </a:pPr>
          <a:endParaRPr lang="es-EC" sz="4100" kern="1200" dirty="0"/>
        </a:p>
      </dsp:txBody>
      <dsp:txXfrm>
        <a:off x="678836" y="0"/>
        <a:ext cx="2528632" cy="3412803"/>
      </dsp:txXfrm>
    </dsp:sp>
    <dsp:sp modelId="{C43AF79F-DB11-4BB6-B272-3904E2C47AE9}">
      <dsp:nvSpPr>
        <dsp:cNvPr id="0" name=""/>
        <dsp:cNvSpPr/>
      </dsp:nvSpPr>
      <dsp:spPr>
        <a:xfrm>
          <a:off x="3514264" y="0"/>
          <a:ext cx="3394137" cy="3412803"/>
        </a:xfrm>
        <a:prstGeom prst="roundRect">
          <a:avLst>
            <a:gd name="adj" fmla="val 5000"/>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89154" rIns="115570" bIns="0" numCol="1" spcCol="1270" anchor="t" anchorCtr="0">
          <a:noAutofit/>
        </a:bodyPr>
        <a:lstStyle/>
        <a:p>
          <a:pPr lvl="0" algn="r" defTabSz="1155700">
            <a:lnSpc>
              <a:spcPct val="90000"/>
            </a:lnSpc>
            <a:spcBef>
              <a:spcPct val="0"/>
            </a:spcBef>
            <a:spcAft>
              <a:spcPct val="35000"/>
            </a:spcAft>
          </a:pPr>
          <a:r>
            <a:rPr lang="es-EC" sz="2600" kern="1200" dirty="0" smtClean="0"/>
            <a:t>Programa No Lineal</a:t>
          </a:r>
          <a:endParaRPr lang="es-EC" sz="2600" kern="1200" dirty="0"/>
        </a:p>
      </dsp:txBody>
      <dsp:txXfrm rot="16200000">
        <a:off x="2454429" y="1059835"/>
        <a:ext cx="2798498" cy="678827"/>
      </dsp:txXfrm>
    </dsp:sp>
    <dsp:sp modelId="{E4D60C0C-7BAB-4C91-B82D-64AD9DD05BEC}">
      <dsp:nvSpPr>
        <dsp:cNvPr id="0" name=""/>
        <dsp:cNvSpPr/>
      </dsp:nvSpPr>
      <dsp:spPr>
        <a:xfrm rot="5400000">
          <a:off x="3280470" y="2671027"/>
          <a:ext cx="501529" cy="509120"/>
        </a:xfrm>
        <a:prstGeom prst="flowChartExtract">
          <a:avLst/>
        </a:prstGeom>
        <a:gradFill rotWithShape="0">
          <a:gsLst>
            <a:gs pos="0">
              <a:schemeClr val="lt2">
                <a:hueOff val="0"/>
                <a:satOff val="0"/>
                <a:lumOff val="0"/>
                <a:alphaOff val="0"/>
                <a:tint val="50000"/>
                <a:satMod val="300000"/>
              </a:schemeClr>
            </a:gs>
            <a:gs pos="35000">
              <a:schemeClr val="lt2">
                <a:hueOff val="0"/>
                <a:satOff val="0"/>
                <a:lumOff val="0"/>
                <a:alphaOff val="0"/>
                <a:tint val="37000"/>
                <a:satMod val="300000"/>
              </a:schemeClr>
            </a:gs>
            <a:gs pos="100000">
              <a:schemeClr val="lt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66ACE53-38AE-4CE0-904E-952FE2B3FE76}">
      <dsp:nvSpPr>
        <dsp:cNvPr id="0" name=""/>
        <dsp:cNvSpPr/>
      </dsp:nvSpPr>
      <dsp:spPr>
        <a:xfrm>
          <a:off x="4193092" y="0"/>
          <a:ext cx="2528632" cy="3412803"/>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0" bIns="0" numCol="1" spcCol="1270" anchor="t" anchorCtr="0">
          <a:noAutofit/>
        </a:bodyPr>
        <a:lstStyle/>
        <a:p>
          <a:pPr lvl="0" algn="ctr" defTabSz="1066800">
            <a:lnSpc>
              <a:spcPct val="90000"/>
            </a:lnSpc>
            <a:spcBef>
              <a:spcPct val="0"/>
            </a:spcBef>
            <a:spcAft>
              <a:spcPct val="35000"/>
            </a:spcAft>
          </a:pPr>
          <a:r>
            <a:rPr lang="es-EC" sz="2400" kern="1200" dirty="0" smtClean="0"/>
            <a:t>acción 1</a:t>
          </a:r>
        </a:p>
        <a:p>
          <a:pPr lvl="0" algn="ctr" defTabSz="1066800">
            <a:lnSpc>
              <a:spcPct val="90000"/>
            </a:lnSpc>
            <a:spcBef>
              <a:spcPct val="0"/>
            </a:spcBef>
            <a:spcAft>
              <a:spcPct val="35000"/>
            </a:spcAft>
          </a:pPr>
          <a:r>
            <a:rPr lang="es-EC" sz="2400" kern="1200" dirty="0" smtClean="0"/>
            <a:t>acción 2</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acción x </a:t>
          </a:r>
        </a:p>
        <a:p>
          <a:pPr lvl="0" algn="ctr" defTabSz="1066800">
            <a:lnSpc>
              <a:spcPct val="90000"/>
            </a:lnSpc>
            <a:spcBef>
              <a:spcPct val="0"/>
            </a:spcBef>
            <a:spcAft>
              <a:spcPct val="35000"/>
            </a:spcAft>
          </a:pPr>
          <a:r>
            <a:rPr lang="es-EC" sz="2400" kern="1200" dirty="0" smtClean="0"/>
            <a:t>acción n</a:t>
          </a:r>
        </a:p>
        <a:p>
          <a:pPr lvl="0" algn="ctr" defTabSz="1066800">
            <a:lnSpc>
              <a:spcPct val="90000"/>
            </a:lnSpc>
            <a:spcBef>
              <a:spcPct val="0"/>
            </a:spcBef>
            <a:spcAft>
              <a:spcPct val="35000"/>
            </a:spcAft>
          </a:pPr>
          <a:r>
            <a:rPr lang="es-EC" sz="2400" kern="1200" dirty="0" smtClean="0"/>
            <a:t>acción n + i</a:t>
          </a:r>
          <a:endParaRPr lang="es-EC" sz="2400" kern="1200" dirty="0"/>
        </a:p>
      </dsp:txBody>
      <dsp:txXfrm>
        <a:off x="4193092" y="0"/>
        <a:ext cx="2528632" cy="34128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BA1BE6-FA1D-496E-A935-B151E738E8C6}">
      <dsp:nvSpPr>
        <dsp:cNvPr id="0" name=""/>
        <dsp:cNvSpPr/>
      </dsp:nvSpPr>
      <dsp:spPr>
        <a:xfrm rot="5400000">
          <a:off x="5662525" y="-2458784"/>
          <a:ext cx="524585" cy="557629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s-EC" sz="2000" kern="1200" dirty="0" err="1" smtClean="0"/>
            <a:t>begin</a:t>
          </a:r>
          <a:r>
            <a:rPr lang="es-EC" sz="2000" kern="1200" dirty="0" smtClean="0"/>
            <a:t>/Inicio</a:t>
          </a:r>
          <a:endParaRPr lang="es-EC" sz="2000" kern="1200" dirty="0"/>
        </a:p>
        <a:p>
          <a:pPr marL="228600" lvl="1" indent="-228600" algn="l" defTabSz="889000">
            <a:lnSpc>
              <a:spcPct val="90000"/>
            </a:lnSpc>
            <a:spcBef>
              <a:spcPct val="0"/>
            </a:spcBef>
            <a:spcAft>
              <a:spcPct val="15000"/>
            </a:spcAft>
            <a:buChar char="••"/>
          </a:pPr>
          <a:r>
            <a:rPr lang="es-EC" sz="2000" kern="1200" dirty="0" err="1" smtClean="0"/>
            <a:t>end</a:t>
          </a:r>
          <a:r>
            <a:rPr lang="es-EC" sz="2000" kern="1200" dirty="0" smtClean="0"/>
            <a:t>/Fin</a:t>
          </a:r>
          <a:endParaRPr lang="es-EC" sz="2000" kern="1200" dirty="0"/>
        </a:p>
      </dsp:txBody>
      <dsp:txXfrm rot="-5400000">
        <a:off x="3136668" y="92681"/>
        <a:ext cx="5550691" cy="473369"/>
      </dsp:txXfrm>
    </dsp:sp>
    <dsp:sp modelId="{3CBB5C49-B9E3-4EF9-9B37-B0899D6EB0B5}">
      <dsp:nvSpPr>
        <dsp:cNvPr id="0" name=""/>
        <dsp:cNvSpPr/>
      </dsp:nvSpPr>
      <dsp:spPr>
        <a:xfrm>
          <a:off x="0" y="1499"/>
          <a:ext cx="3136668" cy="655731"/>
        </a:xfrm>
        <a:prstGeom prst="round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EC" sz="2000" kern="1200" dirty="0" smtClean="0"/>
            <a:t>Instrucciones de inicio/fin</a:t>
          </a:r>
          <a:endParaRPr lang="es-EC" sz="2000" kern="1200" dirty="0"/>
        </a:p>
      </dsp:txBody>
      <dsp:txXfrm>
        <a:off x="32010" y="33509"/>
        <a:ext cx="3072648" cy="591711"/>
      </dsp:txXfrm>
    </dsp:sp>
    <dsp:sp modelId="{9E44EDD3-7C54-4FDD-B157-46DAE3E6F0C7}">
      <dsp:nvSpPr>
        <dsp:cNvPr id="0" name=""/>
        <dsp:cNvSpPr/>
      </dsp:nvSpPr>
      <dsp:spPr>
        <a:xfrm rot="5400000">
          <a:off x="5662525" y="-1770266"/>
          <a:ext cx="524585" cy="557629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s-EC" sz="2000" kern="1200" dirty="0" smtClean="0"/>
            <a:t>A = 12</a:t>
          </a:r>
          <a:endParaRPr lang="es-EC" sz="2000" kern="1200" dirty="0"/>
        </a:p>
      </dsp:txBody>
      <dsp:txXfrm rot="-5400000">
        <a:off x="3136668" y="781199"/>
        <a:ext cx="5550691" cy="473369"/>
      </dsp:txXfrm>
    </dsp:sp>
    <dsp:sp modelId="{9174B8FE-11B3-49E5-8AB9-EAE22FEE0EA6}">
      <dsp:nvSpPr>
        <dsp:cNvPr id="0" name=""/>
        <dsp:cNvSpPr/>
      </dsp:nvSpPr>
      <dsp:spPr>
        <a:xfrm>
          <a:off x="0" y="690017"/>
          <a:ext cx="3136668" cy="655731"/>
        </a:xfrm>
        <a:prstGeom prst="round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EC" sz="2000" kern="1200" dirty="0" smtClean="0"/>
            <a:t>Instrucciones de asignación</a:t>
          </a:r>
          <a:endParaRPr lang="es-EC" sz="2000" kern="1200" dirty="0"/>
        </a:p>
      </dsp:txBody>
      <dsp:txXfrm>
        <a:off x="32010" y="722027"/>
        <a:ext cx="3072648" cy="591711"/>
      </dsp:txXfrm>
    </dsp:sp>
    <dsp:sp modelId="{BBD64B6E-5C68-4271-A97E-AB94ADF94E81}">
      <dsp:nvSpPr>
        <dsp:cNvPr id="0" name=""/>
        <dsp:cNvSpPr/>
      </dsp:nvSpPr>
      <dsp:spPr>
        <a:xfrm rot="5400000">
          <a:off x="5662525" y="-1081748"/>
          <a:ext cx="524585" cy="557629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s-EC" sz="2000" kern="1200" dirty="0" err="1" smtClean="0"/>
            <a:t>read</a:t>
          </a:r>
          <a:r>
            <a:rPr lang="es-EC" sz="2000" kern="1200" dirty="0" smtClean="0"/>
            <a:t>/Leer</a:t>
          </a:r>
          <a:endParaRPr lang="es-EC" sz="2000" kern="1200" dirty="0"/>
        </a:p>
      </dsp:txBody>
      <dsp:txXfrm rot="-5400000">
        <a:off x="3136668" y="1469717"/>
        <a:ext cx="5550691" cy="473369"/>
      </dsp:txXfrm>
    </dsp:sp>
    <dsp:sp modelId="{3EA41EE4-8F9F-4765-9D83-7FCE97A29AE5}">
      <dsp:nvSpPr>
        <dsp:cNvPr id="0" name=""/>
        <dsp:cNvSpPr/>
      </dsp:nvSpPr>
      <dsp:spPr>
        <a:xfrm>
          <a:off x="0" y="1378535"/>
          <a:ext cx="3136668" cy="655731"/>
        </a:xfrm>
        <a:prstGeom prst="round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EC" sz="2000" kern="1200" dirty="0" smtClean="0"/>
            <a:t>Instrucciones de lectura</a:t>
          </a:r>
          <a:endParaRPr lang="es-EC" sz="2000" kern="1200" dirty="0"/>
        </a:p>
      </dsp:txBody>
      <dsp:txXfrm>
        <a:off x="32010" y="1410545"/>
        <a:ext cx="3072648" cy="591711"/>
      </dsp:txXfrm>
    </dsp:sp>
    <dsp:sp modelId="{045A13C7-779D-48A3-9F9D-47B2AB8AFF33}">
      <dsp:nvSpPr>
        <dsp:cNvPr id="0" name=""/>
        <dsp:cNvSpPr/>
      </dsp:nvSpPr>
      <dsp:spPr>
        <a:xfrm rot="5400000">
          <a:off x="5662525" y="-393230"/>
          <a:ext cx="524585" cy="557629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s-EC" sz="2000" kern="1200" dirty="0" err="1" smtClean="0"/>
            <a:t>write</a:t>
          </a:r>
          <a:r>
            <a:rPr lang="es-EC" sz="2000" kern="1200" dirty="0" smtClean="0"/>
            <a:t>/Imprimir</a:t>
          </a:r>
          <a:endParaRPr lang="es-EC" sz="2000" kern="1200" dirty="0"/>
        </a:p>
      </dsp:txBody>
      <dsp:txXfrm rot="-5400000">
        <a:off x="3136668" y="2158235"/>
        <a:ext cx="5550691" cy="473369"/>
      </dsp:txXfrm>
    </dsp:sp>
    <dsp:sp modelId="{CCBA5666-36B3-4524-BF90-A768E9394E85}">
      <dsp:nvSpPr>
        <dsp:cNvPr id="0" name=""/>
        <dsp:cNvSpPr/>
      </dsp:nvSpPr>
      <dsp:spPr>
        <a:xfrm>
          <a:off x="0" y="2067053"/>
          <a:ext cx="3136668" cy="655731"/>
        </a:xfrm>
        <a:prstGeom prst="round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EC" sz="2000" kern="1200" dirty="0" smtClean="0"/>
            <a:t>Instrucciones de escritura</a:t>
          </a:r>
          <a:endParaRPr lang="es-EC" sz="2000" kern="1200" dirty="0"/>
        </a:p>
      </dsp:txBody>
      <dsp:txXfrm>
        <a:off x="32010" y="2099063"/>
        <a:ext cx="3072648" cy="591711"/>
      </dsp:txXfrm>
    </dsp:sp>
    <dsp:sp modelId="{D8E32B50-37BE-440B-A5E1-81677445F459}">
      <dsp:nvSpPr>
        <dsp:cNvPr id="0" name=""/>
        <dsp:cNvSpPr/>
      </dsp:nvSpPr>
      <dsp:spPr>
        <a:xfrm>
          <a:off x="0" y="2755571"/>
          <a:ext cx="3136668" cy="655731"/>
        </a:xfrm>
        <a:prstGeom prst="round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EC" sz="2000" kern="1200" dirty="0" smtClean="0"/>
            <a:t>Instrucciones de bifurcación</a:t>
          </a:r>
          <a:endParaRPr lang="es-EC" sz="2000" kern="1200" dirty="0"/>
        </a:p>
      </dsp:txBody>
      <dsp:txXfrm>
        <a:off x="32010" y="2787581"/>
        <a:ext cx="3072648" cy="5917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0E4AB-6B4C-4C6E-8254-C22770D36542}">
      <dsp:nvSpPr>
        <dsp:cNvPr id="0" name=""/>
        <dsp:cNvSpPr/>
      </dsp:nvSpPr>
      <dsp:spPr>
        <a:xfrm>
          <a:off x="46" y="35612"/>
          <a:ext cx="4448769" cy="604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s-EC" sz="2100" kern="1200" dirty="0" smtClean="0"/>
            <a:t>PSEUDOCÓDIGO</a:t>
          </a:r>
          <a:endParaRPr lang="es-EC" sz="2100" kern="1200" dirty="0"/>
        </a:p>
      </dsp:txBody>
      <dsp:txXfrm>
        <a:off x="46" y="35612"/>
        <a:ext cx="4448769" cy="604800"/>
      </dsp:txXfrm>
    </dsp:sp>
    <dsp:sp modelId="{37F37C16-8278-4594-B647-5182E394F5F8}">
      <dsp:nvSpPr>
        <dsp:cNvPr id="0" name=""/>
        <dsp:cNvSpPr/>
      </dsp:nvSpPr>
      <dsp:spPr>
        <a:xfrm>
          <a:off x="46" y="640413"/>
          <a:ext cx="4448769" cy="126819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s-EC" sz="2100" b="0" kern="1200" cap="none" spc="0" dirty="0" smtClean="0">
              <a:ln w="0"/>
              <a:solidFill>
                <a:schemeClr val="tx1"/>
              </a:solidFill>
              <a:effectLst>
                <a:outerShdw blurRad="38100" dist="19050" dir="2700000" algn="tl" rotWithShape="0">
                  <a:schemeClr val="dk1">
                    <a:alpha val="40000"/>
                  </a:schemeClr>
                </a:outerShdw>
              </a:effectLst>
            </a:rPr>
            <a:t>A = 12</a:t>
          </a:r>
          <a:endParaRPr lang="es-EC" sz="21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933450">
            <a:lnSpc>
              <a:spcPct val="90000"/>
            </a:lnSpc>
            <a:spcBef>
              <a:spcPct val="0"/>
            </a:spcBef>
            <a:spcAft>
              <a:spcPct val="15000"/>
            </a:spcAft>
            <a:buChar char="••"/>
          </a:pPr>
          <a:r>
            <a:rPr lang="es-EC" sz="2100" b="0" kern="1200" cap="none" spc="0" dirty="0" smtClean="0">
              <a:ln w="0"/>
              <a:solidFill>
                <a:schemeClr val="tx1"/>
              </a:solidFill>
              <a:effectLst>
                <a:outerShdw blurRad="38100" dist="19050" dir="2700000" algn="tl" rotWithShape="0">
                  <a:schemeClr val="dk1">
                    <a:alpha val="40000"/>
                  </a:schemeClr>
                </a:outerShdw>
              </a:effectLst>
            </a:rPr>
            <a:t>B  = 23</a:t>
          </a:r>
          <a:endParaRPr lang="es-EC" sz="21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933450">
            <a:lnSpc>
              <a:spcPct val="90000"/>
            </a:lnSpc>
            <a:spcBef>
              <a:spcPct val="0"/>
            </a:spcBef>
            <a:spcAft>
              <a:spcPct val="15000"/>
            </a:spcAft>
            <a:buChar char="••"/>
          </a:pPr>
          <a:r>
            <a:rPr lang="es-EC" sz="2100" b="0" kern="1200" cap="none" spc="0" dirty="0" smtClean="0">
              <a:ln w="0"/>
              <a:solidFill>
                <a:schemeClr val="tx1"/>
              </a:solidFill>
              <a:effectLst>
                <a:outerShdw blurRad="38100" dist="19050" dir="2700000" algn="tl" rotWithShape="0">
                  <a:schemeClr val="dk1">
                    <a:alpha val="40000"/>
                  </a:schemeClr>
                </a:outerShdw>
              </a:effectLst>
            </a:rPr>
            <a:t>C = 12.5</a:t>
          </a:r>
          <a:endParaRPr lang="es-EC" sz="2100" b="0" kern="1200" cap="none" spc="0" dirty="0">
            <a:ln w="0"/>
            <a:solidFill>
              <a:schemeClr val="tx1"/>
            </a:solidFill>
            <a:effectLst>
              <a:outerShdw blurRad="38100" dist="19050" dir="2700000" algn="tl" rotWithShape="0">
                <a:schemeClr val="dk1">
                  <a:alpha val="40000"/>
                </a:schemeClr>
              </a:outerShdw>
            </a:effectLst>
          </a:endParaRPr>
        </a:p>
      </dsp:txBody>
      <dsp:txXfrm>
        <a:off x="46" y="640413"/>
        <a:ext cx="4448769" cy="1268190"/>
      </dsp:txXfrm>
    </dsp:sp>
    <dsp:sp modelId="{F38F9E17-4EF1-4E23-AF36-4AF69548EA69}">
      <dsp:nvSpPr>
        <dsp:cNvPr id="0" name=""/>
        <dsp:cNvSpPr/>
      </dsp:nvSpPr>
      <dsp:spPr>
        <a:xfrm>
          <a:off x="5071643" y="35612"/>
          <a:ext cx="4448769" cy="604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s-EC" sz="2100" kern="1200" dirty="0" smtClean="0"/>
            <a:t>LENGUAJE JAVA</a:t>
          </a:r>
        </a:p>
      </dsp:txBody>
      <dsp:txXfrm>
        <a:off x="5071643" y="35612"/>
        <a:ext cx="4448769" cy="604800"/>
      </dsp:txXfrm>
    </dsp:sp>
    <dsp:sp modelId="{70C963EB-BFE7-4243-AE51-C675F0AB4E80}">
      <dsp:nvSpPr>
        <dsp:cNvPr id="0" name=""/>
        <dsp:cNvSpPr/>
      </dsp:nvSpPr>
      <dsp:spPr>
        <a:xfrm>
          <a:off x="5071643" y="640413"/>
          <a:ext cx="4448769" cy="126819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s-EC" sz="2100" b="0" kern="1200" cap="none" spc="0" dirty="0" smtClean="0">
              <a:ln w="0"/>
              <a:solidFill>
                <a:schemeClr val="tx1"/>
              </a:solidFill>
              <a:effectLst>
                <a:outerShdw blurRad="38100" dist="19050" dir="2700000" algn="tl" rotWithShape="0">
                  <a:schemeClr val="dk1">
                    <a:alpha val="40000"/>
                  </a:schemeClr>
                </a:outerShdw>
              </a:effectLst>
            </a:rPr>
            <a:t>A = 12;</a:t>
          </a:r>
          <a:endParaRPr lang="es-EC" sz="21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933450">
            <a:lnSpc>
              <a:spcPct val="90000"/>
            </a:lnSpc>
            <a:spcBef>
              <a:spcPct val="0"/>
            </a:spcBef>
            <a:spcAft>
              <a:spcPct val="15000"/>
            </a:spcAft>
            <a:buChar char="••"/>
          </a:pPr>
          <a:r>
            <a:rPr lang="es-EC" sz="2100" b="0" kern="1200" cap="none" spc="0" dirty="0" smtClean="0">
              <a:ln w="0"/>
              <a:solidFill>
                <a:schemeClr val="tx1"/>
              </a:solidFill>
              <a:effectLst>
                <a:outerShdw blurRad="38100" dist="19050" dir="2700000" algn="tl" rotWithShape="0">
                  <a:schemeClr val="dk1">
                    <a:alpha val="40000"/>
                  </a:schemeClr>
                </a:outerShdw>
              </a:effectLst>
            </a:rPr>
            <a:t>B = 23;</a:t>
          </a:r>
          <a:endParaRPr lang="es-EC" sz="21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933450">
            <a:lnSpc>
              <a:spcPct val="90000"/>
            </a:lnSpc>
            <a:spcBef>
              <a:spcPct val="0"/>
            </a:spcBef>
            <a:spcAft>
              <a:spcPct val="15000"/>
            </a:spcAft>
            <a:buChar char="••"/>
          </a:pPr>
          <a:r>
            <a:rPr lang="es-EC" sz="2100" b="0" kern="1200" cap="none" spc="0" dirty="0" smtClean="0">
              <a:ln w="0"/>
              <a:solidFill>
                <a:schemeClr val="tx1"/>
              </a:solidFill>
              <a:effectLst>
                <a:outerShdw blurRad="38100" dist="19050" dir="2700000" algn="tl" rotWithShape="0">
                  <a:schemeClr val="dk1">
                    <a:alpha val="40000"/>
                  </a:schemeClr>
                </a:outerShdw>
              </a:effectLst>
            </a:rPr>
            <a:t>C = 12.5;</a:t>
          </a:r>
          <a:endParaRPr lang="es-EC" sz="2100" b="0" kern="1200" cap="none" spc="0" dirty="0">
            <a:ln w="0"/>
            <a:solidFill>
              <a:schemeClr val="tx1"/>
            </a:solidFill>
            <a:effectLst>
              <a:outerShdw blurRad="38100" dist="19050" dir="2700000" algn="tl" rotWithShape="0">
                <a:schemeClr val="dk1">
                  <a:alpha val="40000"/>
                </a:schemeClr>
              </a:outerShdw>
            </a:effectLst>
          </a:endParaRPr>
        </a:p>
      </dsp:txBody>
      <dsp:txXfrm>
        <a:off x="5071643" y="640413"/>
        <a:ext cx="4448769" cy="12681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0E4AB-6B4C-4C6E-8254-C22770D36542}">
      <dsp:nvSpPr>
        <dsp:cNvPr id="0" name=""/>
        <dsp:cNvSpPr/>
      </dsp:nvSpPr>
      <dsp:spPr>
        <a:xfrm>
          <a:off x="46" y="85664"/>
          <a:ext cx="4448769" cy="4896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s-EC" sz="1700" kern="1200" dirty="0" smtClean="0"/>
            <a:t>PSEUDOCÓDIGO</a:t>
          </a:r>
          <a:endParaRPr lang="es-EC" sz="1700" kern="1200" dirty="0"/>
        </a:p>
      </dsp:txBody>
      <dsp:txXfrm>
        <a:off x="46" y="85664"/>
        <a:ext cx="4448769" cy="489600"/>
      </dsp:txXfrm>
    </dsp:sp>
    <dsp:sp modelId="{37F37C16-8278-4594-B647-5182E394F5F8}">
      <dsp:nvSpPr>
        <dsp:cNvPr id="0" name=""/>
        <dsp:cNvSpPr/>
      </dsp:nvSpPr>
      <dsp:spPr>
        <a:xfrm>
          <a:off x="46" y="575264"/>
          <a:ext cx="4448769" cy="1283287"/>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s-EC" sz="1700" b="0" kern="1200" cap="none" spc="0" dirty="0" smtClean="0">
              <a:ln w="0"/>
              <a:solidFill>
                <a:schemeClr val="tx1"/>
              </a:solidFill>
              <a:effectLst>
                <a:outerShdw blurRad="38100" dist="19050" dir="2700000" algn="tl" rotWithShape="0">
                  <a:schemeClr val="dk1">
                    <a:alpha val="40000"/>
                  </a:schemeClr>
                </a:outerShdw>
              </a:effectLst>
            </a:rPr>
            <a:t>Leer nomVar1, nomVar2, </a:t>
          </a:r>
          <a:r>
            <a:rPr lang="es-EC" sz="1700" b="0" kern="1200" cap="none" spc="0" dirty="0" err="1" smtClean="0">
              <a:ln w="0"/>
              <a:solidFill>
                <a:schemeClr val="tx1"/>
              </a:solidFill>
              <a:effectLst>
                <a:outerShdw blurRad="38100" dist="19050" dir="2700000" algn="tl" rotWithShape="0">
                  <a:schemeClr val="dk1">
                    <a:alpha val="40000"/>
                  </a:schemeClr>
                </a:outerShdw>
              </a:effectLst>
            </a:rPr>
            <a:t>nomVarN</a:t>
          </a:r>
          <a:r>
            <a:rPr lang="es-EC" sz="1700" b="0" kern="1200" cap="none" spc="0" dirty="0" smtClean="0">
              <a:ln w="0"/>
              <a:solidFill>
                <a:schemeClr val="tx1"/>
              </a:solidFill>
              <a:effectLst>
                <a:outerShdw blurRad="38100" dist="19050" dir="2700000" algn="tl" rotWithShape="0">
                  <a:schemeClr val="dk1">
                    <a:alpha val="40000"/>
                  </a:schemeClr>
                </a:outerShdw>
              </a:effectLst>
            </a:rPr>
            <a:t> </a:t>
          </a:r>
          <a:endParaRPr lang="es-EC" sz="17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55650">
            <a:lnSpc>
              <a:spcPct val="90000"/>
            </a:lnSpc>
            <a:spcBef>
              <a:spcPct val="0"/>
            </a:spcBef>
            <a:spcAft>
              <a:spcPct val="15000"/>
            </a:spcAft>
            <a:buChar char="••"/>
          </a:pPr>
          <a:r>
            <a:rPr lang="es-EC" sz="1700" b="0" kern="1200" cap="none" spc="0" dirty="0" smtClean="0">
              <a:ln w="0"/>
              <a:solidFill>
                <a:schemeClr val="tx1"/>
              </a:solidFill>
              <a:effectLst>
                <a:outerShdw blurRad="38100" dist="19050" dir="2700000" algn="tl" rotWithShape="0">
                  <a:schemeClr val="dk1">
                    <a:alpha val="40000"/>
                  </a:schemeClr>
                </a:outerShdw>
              </a:effectLst>
            </a:rPr>
            <a:t>Leer B, C</a:t>
          </a:r>
          <a:endParaRPr lang="es-EC" sz="17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55650">
            <a:lnSpc>
              <a:spcPct val="90000"/>
            </a:lnSpc>
            <a:spcBef>
              <a:spcPct val="0"/>
            </a:spcBef>
            <a:spcAft>
              <a:spcPct val="15000"/>
            </a:spcAft>
            <a:buChar char="••"/>
          </a:pPr>
          <a:r>
            <a:rPr lang="es-EC" sz="1700" b="0" kern="1200" cap="none" spc="0" dirty="0" smtClean="0">
              <a:ln w="0"/>
              <a:solidFill>
                <a:schemeClr val="tx1"/>
              </a:solidFill>
              <a:effectLst>
                <a:outerShdw blurRad="38100" dist="19050" dir="2700000" algn="tl" rotWithShape="0">
                  <a:schemeClr val="dk1">
                    <a:alpha val="40000"/>
                  </a:schemeClr>
                </a:outerShdw>
              </a:effectLst>
            </a:rPr>
            <a:t>Leer </a:t>
          </a:r>
          <a:r>
            <a:rPr lang="es-EC" sz="17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1700" b="0" kern="1200" cap="none" spc="0" dirty="0" smtClean="0">
              <a:ln w="0"/>
              <a:solidFill>
                <a:schemeClr val="tx1"/>
              </a:solidFill>
              <a:effectLst>
                <a:outerShdw blurRad="38100" dist="19050" dir="2700000" algn="tl" rotWithShape="0">
                  <a:schemeClr val="dk1">
                    <a:alpha val="40000"/>
                  </a:schemeClr>
                </a:outerShdw>
              </a:effectLst>
            </a:rPr>
            <a:t>, </a:t>
          </a:r>
          <a:r>
            <a:rPr lang="es-EC" sz="1700" b="0" kern="1200" cap="none" spc="0" dirty="0" err="1" smtClean="0">
              <a:ln w="0"/>
              <a:solidFill>
                <a:schemeClr val="tx1"/>
              </a:solidFill>
              <a:effectLst>
                <a:outerShdw blurRad="38100" dist="19050" dir="2700000" algn="tl" rotWithShape="0">
                  <a:schemeClr val="dk1">
                    <a:alpha val="40000"/>
                  </a:schemeClr>
                </a:outerShdw>
              </a:effectLst>
            </a:rPr>
            <a:t>horasTrab</a:t>
          </a:r>
          <a:endParaRPr lang="es-EC" sz="1700" b="0" kern="1200" cap="none" spc="0" dirty="0">
            <a:ln w="0"/>
            <a:solidFill>
              <a:schemeClr val="tx1"/>
            </a:solidFill>
            <a:effectLst>
              <a:outerShdw blurRad="38100" dist="19050" dir="2700000" algn="tl" rotWithShape="0">
                <a:schemeClr val="dk1">
                  <a:alpha val="40000"/>
                </a:schemeClr>
              </a:outerShdw>
            </a:effectLst>
          </a:endParaRPr>
        </a:p>
      </dsp:txBody>
      <dsp:txXfrm>
        <a:off x="46" y="575264"/>
        <a:ext cx="4448769" cy="1283287"/>
      </dsp:txXfrm>
    </dsp:sp>
    <dsp:sp modelId="{F38F9E17-4EF1-4E23-AF36-4AF69548EA69}">
      <dsp:nvSpPr>
        <dsp:cNvPr id="0" name=""/>
        <dsp:cNvSpPr/>
      </dsp:nvSpPr>
      <dsp:spPr>
        <a:xfrm>
          <a:off x="5071643" y="85664"/>
          <a:ext cx="4448769" cy="4896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s-EC" sz="1700" kern="1200" dirty="0" smtClean="0"/>
            <a:t>LENGUAJE JAVA (depende del tipo de dato)</a:t>
          </a:r>
          <a:endParaRPr lang="es-EC" sz="1700" kern="1200" dirty="0"/>
        </a:p>
      </dsp:txBody>
      <dsp:txXfrm>
        <a:off x="5071643" y="85664"/>
        <a:ext cx="4448769" cy="489600"/>
      </dsp:txXfrm>
    </dsp:sp>
    <dsp:sp modelId="{70C963EB-BFE7-4243-AE51-C675F0AB4E80}">
      <dsp:nvSpPr>
        <dsp:cNvPr id="0" name=""/>
        <dsp:cNvSpPr/>
      </dsp:nvSpPr>
      <dsp:spPr>
        <a:xfrm>
          <a:off x="5071643" y="575264"/>
          <a:ext cx="4448769" cy="1283287"/>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s-EC" sz="1700" b="0" kern="1200" cap="none" spc="0" dirty="0" smtClean="0">
              <a:ln w="0"/>
              <a:solidFill>
                <a:schemeClr val="tx1"/>
              </a:solidFill>
              <a:effectLst>
                <a:outerShdw blurRad="38100" dist="19050" dir="2700000" algn="tl" rotWithShape="0">
                  <a:schemeClr val="dk1">
                    <a:alpha val="40000"/>
                  </a:schemeClr>
                </a:outerShdw>
              </a:effectLst>
            </a:rPr>
            <a:t>nomVar1 = </a:t>
          </a:r>
          <a:r>
            <a:rPr lang="es-EC" sz="1700" b="0" kern="1200" cap="none" spc="0" dirty="0" err="1" smtClean="0">
              <a:ln w="0"/>
              <a:solidFill>
                <a:schemeClr val="tx1"/>
              </a:solidFill>
              <a:effectLst>
                <a:outerShdw blurRad="38100" dist="19050" dir="2700000" algn="tl" rotWithShape="0">
                  <a:schemeClr val="dk1">
                    <a:alpha val="40000"/>
                  </a:schemeClr>
                </a:outerShdw>
              </a:effectLst>
            </a:rPr>
            <a:t>sc.next</a:t>
          </a:r>
          <a:r>
            <a:rPr lang="es-EC" sz="1700" b="0" kern="1200" cap="none" spc="0" dirty="0" smtClean="0">
              <a:ln w="0"/>
              <a:solidFill>
                <a:schemeClr val="tx1"/>
              </a:solidFill>
              <a:effectLst>
                <a:outerShdw blurRad="38100" dist="19050" dir="2700000" algn="tl" rotWithShape="0">
                  <a:schemeClr val="dk1">
                    <a:alpha val="40000"/>
                  </a:schemeClr>
                </a:outerShdw>
              </a:effectLst>
            </a:rPr>
            <a:t>(); nomVar2 = </a:t>
          </a:r>
          <a:r>
            <a:rPr lang="es-EC" sz="1700" b="0" kern="1200" cap="none" spc="0" dirty="0" err="1" smtClean="0">
              <a:ln w="0"/>
              <a:solidFill>
                <a:schemeClr val="tx1"/>
              </a:solidFill>
              <a:effectLst>
                <a:outerShdw blurRad="38100" dist="19050" dir="2700000" algn="tl" rotWithShape="0">
                  <a:schemeClr val="dk1">
                    <a:alpha val="40000"/>
                  </a:schemeClr>
                </a:outerShdw>
              </a:effectLst>
            </a:rPr>
            <a:t>sc.next</a:t>
          </a:r>
          <a:r>
            <a:rPr lang="es-EC" sz="1700" b="0" kern="1200" cap="none" spc="0" dirty="0" smtClean="0">
              <a:ln w="0"/>
              <a:solidFill>
                <a:schemeClr val="tx1"/>
              </a:solidFill>
              <a:effectLst>
                <a:outerShdw blurRad="38100" dist="19050" dir="2700000" algn="tl" rotWithShape="0">
                  <a:schemeClr val="dk1">
                    <a:alpha val="40000"/>
                  </a:schemeClr>
                </a:outerShdw>
              </a:effectLst>
            </a:rPr>
            <a:t>(); …</a:t>
          </a:r>
          <a:endParaRPr lang="es-EC" sz="17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55650">
            <a:lnSpc>
              <a:spcPct val="90000"/>
            </a:lnSpc>
            <a:spcBef>
              <a:spcPct val="0"/>
            </a:spcBef>
            <a:spcAft>
              <a:spcPct val="15000"/>
            </a:spcAft>
            <a:buChar char="••"/>
          </a:pPr>
          <a:r>
            <a:rPr lang="es-EC" sz="1700" b="0" kern="1200" cap="none" spc="0" dirty="0" smtClean="0">
              <a:ln w="0"/>
              <a:solidFill>
                <a:schemeClr val="tx1"/>
              </a:solidFill>
              <a:effectLst>
                <a:outerShdw blurRad="38100" dist="19050" dir="2700000" algn="tl" rotWithShape="0">
                  <a:schemeClr val="dk1">
                    <a:alpha val="40000"/>
                  </a:schemeClr>
                </a:outerShdw>
              </a:effectLst>
            </a:rPr>
            <a:t>B = </a:t>
          </a:r>
          <a:r>
            <a:rPr lang="es-EC" sz="1700" b="0" kern="1200" cap="none" spc="0" dirty="0" err="1" smtClean="0">
              <a:ln w="0"/>
              <a:solidFill>
                <a:schemeClr val="tx1"/>
              </a:solidFill>
              <a:effectLst>
                <a:outerShdw blurRad="38100" dist="19050" dir="2700000" algn="tl" rotWithShape="0">
                  <a:schemeClr val="dk1">
                    <a:alpha val="40000"/>
                  </a:schemeClr>
                </a:outerShdw>
              </a:effectLst>
            </a:rPr>
            <a:t>sc.nextInt</a:t>
          </a:r>
          <a:r>
            <a:rPr lang="es-EC" sz="1700" b="0" kern="1200" cap="none" spc="0" dirty="0" smtClean="0">
              <a:ln w="0"/>
              <a:solidFill>
                <a:schemeClr val="tx1"/>
              </a:solidFill>
              <a:effectLst>
                <a:outerShdw blurRad="38100" dist="19050" dir="2700000" algn="tl" rotWithShape="0">
                  <a:schemeClr val="dk1">
                    <a:alpha val="40000"/>
                  </a:schemeClr>
                </a:outerShdw>
              </a:effectLst>
            </a:rPr>
            <a:t>();  C = </a:t>
          </a:r>
          <a:r>
            <a:rPr lang="es-EC" sz="1700" b="0" kern="1200" cap="none" spc="0" dirty="0" err="1" smtClean="0">
              <a:ln w="0"/>
              <a:solidFill>
                <a:schemeClr val="tx1"/>
              </a:solidFill>
              <a:effectLst>
                <a:outerShdw blurRad="38100" dist="19050" dir="2700000" algn="tl" rotWithShape="0">
                  <a:schemeClr val="dk1">
                    <a:alpha val="40000"/>
                  </a:schemeClr>
                </a:outerShdw>
              </a:effectLst>
            </a:rPr>
            <a:t>sc.nextDouble</a:t>
          </a:r>
          <a:r>
            <a:rPr lang="es-EC" sz="1700" b="0" kern="1200" cap="none" spc="0" dirty="0" smtClean="0">
              <a:ln w="0"/>
              <a:solidFill>
                <a:schemeClr val="tx1"/>
              </a:solidFill>
              <a:effectLst>
                <a:outerShdw blurRad="38100" dist="19050" dir="2700000" algn="tl" rotWithShape="0">
                  <a:schemeClr val="dk1">
                    <a:alpha val="40000"/>
                  </a:schemeClr>
                </a:outerShdw>
              </a:effectLst>
            </a:rPr>
            <a:t>();</a:t>
          </a:r>
          <a:endParaRPr lang="es-EC" sz="17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55650">
            <a:lnSpc>
              <a:spcPct val="90000"/>
            </a:lnSpc>
            <a:spcBef>
              <a:spcPct val="0"/>
            </a:spcBef>
            <a:spcAft>
              <a:spcPct val="15000"/>
            </a:spcAft>
            <a:buChar char="••"/>
          </a:pPr>
          <a:r>
            <a:rPr lang="es-EC" sz="17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1700" b="0" kern="1200" cap="none" spc="0" dirty="0" smtClean="0">
              <a:ln w="0"/>
              <a:solidFill>
                <a:schemeClr val="tx1"/>
              </a:solidFill>
              <a:effectLst>
                <a:outerShdw blurRad="38100" dist="19050" dir="2700000" algn="tl" rotWithShape="0">
                  <a:schemeClr val="dk1">
                    <a:alpha val="40000"/>
                  </a:schemeClr>
                </a:outerShdw>
              </a:effectLst>
            </a:rPr>
            <a:t> = </a:t>
          </a:r>
          <a:r>
            <a:rPr lang="es-EC" sz="1700" b="0" kern="1200" cap="none" spc="0" dirty="0" err="1" smtClean="0">
              <a:ln w="0"/>
              <a:solidFill>
                <a:schemeClr val="tx1"/>
              </a:solidFill>
              <a:effectLst>
                <a:outerShdw blurRad="38100" dist="19050" dir="2700000" algn="tl" rotWithShape="0">
                  <a:schemeClr val="dk1">
                    <a:alpha val="40000"/>
                  </a:schemeClr>
                </a:outerShdw>
              </a:effectLst>
            </a:rPr>
            <a:t>sc.next</a:t>
          </a:r>
          <a:r>
            <a:rPr lang="es-EC" sz="1700" b="0" kern="1200" cap="none" spc="0" dirty="0" smtClean="0">
              <a:ln w="0"/>
              <a:solidFill>
                <a:schemeClr val="tx1"/>
              </a:solidFill>
              <a:effectLst>
                <a:outerShdw blurRad="38100" dist="19050" dir="2700000" algn="tl" rotWithShape="0">
                  <a:schemeClr val="dk1">
                    <a:alpha val="40000"/>
                  </a:schemeClr>
                </a:outerShdw>
              </a:effectLst>
            </a:rPr>
            <a:t>(); 	         </a:t>
          </a:r>
          <a:r>
            <a:rPr lang="es-EC" sz="1700" b="0" kern="1200" cap="none" spc="0" dirty="0" err="1" smtClean="0">
              <a:ln w="0"/>
              <a:solidFill>
                <a:schemeClr val="tx1"/>
              </a:solidFill>
              <a:effectLst>
                <a:outerShdw blurRad="38100" dist="19050" dir="2700000" algn="tl" rotWithShape="0">
                  <a:schemeClr val="dk1">
                    <a:alpha val="40000"/>
                  </a:schemeClr>
                </a:outerShdw>
              </a:effectLst>
            </a:rPr>
            <a:t>horasTrab</a:t>
          </a:r>
          <a:r>
            <a:rPr lang="es-EC" sz="1700" b="0" kern="1200" cap="none" spc="0" dirty="0" smtClean="0">
              <a:ln w="0"/>
              <a:solidFill>
                <a:schemeClr val="tx1"/>
              </a:solidFill>
              <a:effectLst>
                <a:outerShdw blurRad="38100" dist="19050" dir="2700000" algn="tl" rotWithShape="0">
                  <a:schemeClr val="dk1">
                    <a:alpha val="40000"/>
                  </a:schemeClr>
                </a:outerShdw>
              </a:effectLst>
            </a:rPr>
            <a:t> =</a:t>
          </a:r>
          <a:r>
            <a:rPr lang="es-EC" sz="1700" b="0" kern="1200" cap="none" spc="0" dirty="0" err="1" smtClean="0">
              <a:ln w="0"/>
              <a:solidFill>
                <a:schemeClr val="tx1"/>
              </a:solidFill>
              <a:effectLst>
                <a:outerShdw blurRad="38100" dist="19050" dir="2700000" algn="tl" rotWithShape="0">
                  <a:schemeClr val="dk1">
                    <a:alpha val="40000"/>
                  </a:schemeClr>
                </a:outerShdw>
              </a:effectLst>
            </a:rPr>
            <a:t>sc.nextInt</a:t>
          </a:r>
          <a:r>
            <a:rPr lang="es-EC" sz="1700" b="0" kern="1200" cap="none" spc="0" dirty="0" smtClean="0">
              <a:ln w="0"/>
              <a:solidFill>
                <a:schemeClr val="tx1"/>
              </a:solidFill>
              <a:effectLst>
                <a:outerShdw blurRad="38100" dist="19050" dir="2700000" algn="tl" rotWithShape="0">
                  <a:schemeClr val="dk1">
                    <a:alpha val="40000"/>
                  </a:schemeClr>
                </a:outerShdw>
              </a:effectLst>
            </a:rPr>
            <a:t>();</a:t>
          </a:r>
          <a:endParaRPr lang="es-EC" sz="1700" b="0" kern="1200" cap="none" spc="0" dirty="0">
            <a:ln w="0"/>
            <a:solidFill>
              <a:schemeClr val="tx1"/>
            </a:solidFill>
            <a:effectLst>
              <a:outerShdw blurRad="38100" dist="19050" dir="2700000" algn="tl" rotWithShape="0">
                <a:schemeClr val="dk1">
                  <a:alpha val="40000"/>
                </a:schemeClr>
              </a:outerShdw>
            </a:effectLst>
          </a:endParaRPr>
        </a:p>
      </dsp:txBody>
      <dsp:txXfrm>
        <a:off x="5071643" y="575264"/>
        <a:ext cx="4448769" cy="12832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0E4AB-6B4C-4C6E-8254-C22770D36542}">
      <dsp:nvSpPr>
        <dsp:cNvPr id="0" name=""/>
        <dsp:cNvSpPr/>
      </dsp:nvSpPr>
      <dsp:spPr>
        <a:xfrm>
          <a:off x="46" y="11537"/>
          <a:ext cx="4448769" cy="460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C" sz="1600" kern="1200" dirty="0" smtClean="0"/>
            <a:t>PSEUDOCÓDIGO</a:t>
          </a:r>
          <a:endParaRPr lang="es-EC" sz="1600" kern="1200" dirty="0"/>
        </a:p>
      </dsp:txBody>
      <dsp:txXfrm>
        <a:off x="46" y="11537"/>
        <a:ext cx="4448769" cy="460800"/>
      </dsp:txXfrm>
    </dsp:sp>
    <dsp:sp modelId="{37F37C16-8278-4594-B647-5182E394F5F8}">
      <dsp:nvSpPr>
        <dsp:cNvPr id="0" name=""/>
        <dsp:cNvSpPr/>
      </dsp:nvSpPr>
      <dsp:spPr>
        <a:xfrm>
          <a:off x="46" y="472337"/>
          <a:ext cx="4448769" cy="14603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C" sz="1600" b="0" kern="1200" cap="none" spc="0" dirty="0" smtClean="0">
              <a:ln w="0"/>
              <a:solidFill>
                <a:schemeClr val="tx1"/>
              </a:solidFill>
              <a:effectLst>
                <a:outerShdw blurRad="38100" dist="19050" dir="2700000" algn="tl" rotWithShape="0">
                  <a:schemeClr val="dk1">
                    <a:alpha val="40000"/>
                  </a:schemeClr>
                </a:outerShdw>
              </a:effectLst>
            </a:rPr>
            <a:t>Imprimir nomVar1,nomVar2, </a:t>
          </a:r>
          <a:r>
            <a:rPr lang="es-EC" sz="1600" b="0" kern="1200" cap="none" spc="0" dirty="0" err="1" smtClean="0">
              <a:ln w="0"/>
              <a:solidFill>
                <a:schemeClr val="tx1"/>
              </a:solidFill>
              <a:effectLst>
                <a:outerShdw blurRad="38100" dist="19050" dir="2700000" algn="tl" rotWithShape="0">
                  <a:schemeClr val="dk1">
                    <a:alpha val="40000"/>
                  </a:schemeClr>
                </a:outerShdw>
              </a:effectLst>
            </a:rPr>
            <a:t>nomVarN</a:t>
          </a:r>
          <a:endParaRPr lang="es-EC" sz="16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11200">
            <a:lnSpc>
              <a:spcPct val="90000"/>
            </a:lnSpc>
            <a:spcBef>
              <a:spcPct val="0"/>
            </a:spcBef>
            <a:spcAft>
              <a:spcPct val="15000"/>
            </a:spcAft>
            <a:buChar char="••"/>
          </a:pPr>
          <a:r>
            <a:rPr lang="es-EC" sz="1600" b="0" kern="1200" cap="none" spc="0" dirty="0" smtClean="0">
              <a:ln w="0"/>
              <a:solidFill>
                <a:schemeClr val="tx1"/>
              </a:solidFill>
              <a:effectLst>
                <a:outerShdw blurRad="38100" dist="19050" dir="2700000" algn="tl" rotWithShape="0">
                  <a:schemeClr val="dk1">
                    <a:alpha val="40000"/>
                  </a:schemeClr>
                </a:outerShdw>
              </a:effectLst>
            </a:rPr>
            <a:t>Imprimir </a:t>
          </a:r>
          <a:r>
            <a:rPr lang="es-EC" sz="1600" b="0" kern="1200" cap="none" spc="0" dirty="0" err="1" smtClean="0">
              <a:ln w="0"/>
              <a:solidFill>
                <a:schemeClr val="tx1"/>
              </a:solidFill>
              <a:effectLst>
                <a:outerShdw blurRad="38100" dist="19050" dir="2700000" algn="tl" rotWithShape="0">
                  <a:schemeClr val="dk1">
                    <a:alpha val="40000"/>
                  </a:schemeClr>
                </a:outerShdw>
              </a:effectLst>
            </a:rPr>
            <a:t>nombreEmp</a:t>
          </a:r>
          <a:endParaRPr lang="es-EC" sz="16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11200">
            <a:lnSpc>
              <a:spcPct val="90000"/>
            </a:lnSpc>
            <a:spcBef>
              <a:spcPct val="0"/>
            </a:spcBef>
            <a:spcAft>
              <a:spcPct val="15000"/>
            </a:spcAft>
            <a:buChar char="••"/>
          </a:pPr>
          <a:r>
            <a:rPr lang="es-EC" sz="1600" b="0" kern="1200" cap="none" spc="0" dirty="0" smtClean="0">
              <a:ln w="0"/>
              <a:solidFill>
                <a:schemeClr val="tx1"/>
              </a:solidFill>
              <a:effectLst>
                <a:outerShdw blurRad="38100" dist="19050" dir="2700000" algn="tl" rotWithShape="0">
                  <a:schemeClr val="dk1">
                    <a:alpha val="40000"/>
                  </a:schemeClr>
                </a:outerShdw>
              </a:effectLst>
            </a:rPr>
            <a:t>Imprimir “NOMBRE = ”, </a:t>
          </a:r>
          <a:r>
            <a:rPr lang="es-EC" sz="1600" b="0" kern="1200" cap="none" spc="0" dirty="0" err="1" smtClean="0">
              <a:ln w="0"/>
              <a:solidFill>
                <a:schemeClr val="tx1"/>
              </a:solidFill>
              <a:effectLst>
                <a:outerShdw blurRad="38100" dist="19050" dir="2700000" algn="tl" rotWithShape="0">
                  <a:schemeClr val="dk1">
                    <a:alpha val="40000"/>
                  </a:schemeClr>
                </a:outerShdw>
              </a:effectLst>
            </a:rPr>
            <a:t>nombreEmp</a:t>
          </a:r>
          <a:endParaRPr lang="es-EC" sz="16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11200">
            <a:lnSpc>
              <a:spcPct val="90000"/>
            </a:lnSpc>
            <a:spcBef>
              <a:spcPct val="0"/>
            </a:spcBef>
            <a:spcAft>
              <a:spcPct val="15000"/>
            </a:spcAft>
            <a:buChar char="••"/>
          </a:pPr>
          <a:endParaRPr lang="es-EC" sz="1600" b="0" kern="1200" cap="none" spc="0" dirty="0">
            <a:ln w="0"/>
            <a:solidFill>
              <a:schemeClr val="tx1"/>
            </a:solidFill>
            <a:effectLst>
              <a:outerShdw blurRad="38100" dist="19050" dir="2700000" algn="tl" rotWithShape="0">
                <a:schemeClr val="dk1">
                  <a:alpha val="40000"/>
                </a:schemeClr>
              </a:outerShdw>
            </a:effectLst>
          </a:endParaRPr>
        </a:p>
      </dsp:txBody>
      <dsp:txXfrm>
        <a:off x="46" y="472337"/>
        <a:ext cx="4448769" cy="1460340"/>
      </dsp:txXfrm>
    </dsp:sp>
    <dsp:sp modelId="{F38F9E17-4EF1-4E23-AF36-4AF69548EA69}">
      <dsp:nvSpPr>
        <dsp:cNvPr id="0" name=""/>
        <dsp:cNvSpPr/>
      </dsp:nvSpPr>
      <dsp:spPr>
        <a:xfrm>
          <a:off x="5071643" y="11537"/>
          <a:ext cx="4448769" cy="4608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C" sz="1600" kern="1200" dirty="0" smtClean="0"/>
            <a:t>LENGUAJE JAVA</a:t>
          </a:r>
          <a:endParaRPr lang="es-EC" sz="1600" kern="1200" dirty="0"/>
        </a:p>
      </dsp:txBody>
      <dsp:txXfrm>
        <a:off x="5071643" y="11537"/>
        <a:ext cx="4448769" cy="460800"/>
      </dsp:txXfrm>
    </dsp:sp>
    <dsp:sp modelId="{70C963EB-BFE7-4243-AE51-C675F0AB4E80}">
      <dsp:nvSpPr>
        <dsp:cNvPr id="0" name=""/>
        <dsp:cNvSpPr/>
      </dsp:nvSpPr>
      <dsp:spPr>
        <a:xfrm>
          <a:off x="5071643" y="472337"/>
          <a:ext cx="4448769" cy="146034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C" sz="1600" b="0" kern="1200" cap="none" spc="0" dirty="0" err="1" smtClean="0">
              <a:ln w="0"/>
              <a:solidFill>
                <a:schemeClr val="tx1"/>
              </a:solidFill>
              <a:effectLst>
                <a:outerShdw blurRad="38100" dist="19050" dir="2700000" algn="tl" rotWithShape="0">
                  <a:schemeClr val="dk1">
                    <a:alpha val="40000"/>
                  </a:schemeClr>
                </a:outerShdw>
              </a:effectLst>
            </a:rPr>
            <a:t>System.out.print</a:t>
          </a:r>
          <a:r>
            <a:rPr lang="es-EC" sz="1600" b="0" kern="1200" cap="none" spc="0" dirty="0" smtClean="0">
              <a:ln w="0"/>
              <a:solidFill>
                <a:schemeClr val="tx1"/>
              </a:solidFill>
              <a:effectLst>
                <a:outerShdw blurRad="38100" dist="19050" dir="2700000" algn="tl" rotWithShape="0">
                  <a:schemeClr val="dk1">
                    <a:alpha val="40000"/>
                  </a:schemeClr>
                </a:outerShdw>
              </a:effectLst>
            </a:rPr>
            <a:t>(nomVar1 + “,” + nomVar2 + “,” </a:t>
          </a:r>
          <a:r>
            <a:rPr lang="es-EC" sz="1600" b="0" kern="1200" cap="none" spc="0" dirty="0" err="1" smtClean="0">
              <a:ln w="0"/>
              <a:solidFill>
                <a:schemeClr val="tx1"/>
              </a:solidFill>
              <a:effectLst>
                <a:outerShdw blurRad="38100" dist="19050" dir="2700000" algn="tl" rotWithShape="0">
                  <a:schemeClr val="dk1">
                    <a:alpha val="40000"/>
                  </a:schemeClr>
                </a:outerShdw>
              </a:effectLst>
            </a:rPr>
            <a:t>nomVarN</a:t>
          </a:r>
          <a:r>
            <a:rPr lang="es-EC" sz="1600" b="0" kern="1200" cap="none" spc="0" dirty="0" smtClean="0">
              <a:ln w="0"/>
              <a:solidFill>
                <a:schemeClr val="tx1"/>
              </a:solidFill>
              <a:effectLst>
                <a:outerShdw blurRad="38100" dist="19050" dir="2700000" algn="tl" rotWithShape="0">
                  <a:schemeClr val="dk1">
                    <a:alpha val="40000"/>
                  </a:schemeClr>
                </a:outerShdw>
              </a:effectLst>
            </a:rPr>
            <a:t>);</a:t>
          </a:r>
          <a:endParaRPr lang="es-EC" sz="16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11200">
            <a:lnSpc>
              <a:spcPct val="90000"/>
            </a:lnSpc>
            <a:spcBef>
              <a:spcPct val="0"/>
            </a:spcBef>
            <a:spcAft>
              <a:spcPct val="15000"/>
            </a:spcAft>
            <a:buChar char="••"/>
          </a:pPr>
          <a:r>
            <a:rPr lang="es-EC" sz="1600" b="0" kern="1200" cap="none" spc="0" dirty="0" err="1" smtClean="0">
              <a:ln w="0"/>
              <a:solidFill>
                <a:schemeClr val="tx1"/>
              </a:solidFill>
              <a:effectLst>
                <a:outerShdw blurRad="38100" dist="19050" dir="2700000" algn="tl" rotWithShape="0">
                  <a:schemeClr val="dk1">
                    <a:alpha val="40000"/>
                  </a:schemeClr>
                </a:outerShdw>
              </a:effectLst>
            </a:rPr>
            <a:t>System.out.println</a:t>
          </a:r>
          <a:r>
            <a:rPr lang="es-EC" sz="1600" b="0" kern="1200" cap="none" spc="0" dirty="0" smtClean="0">
              <a:ln w="0"/>
              <a:solidFill>
                <a:schemeClr val="tx1"/>
              </a:solidFill>
              <a:effectLst>
                <a:outerShdw blurRad="38100" dist="19050" dir="2700000" algn="tl" rotWithShape="0">
                  <a:schemeClr val="dk1">
                    <a:alpha val="40000"/>
                  </a:schemeClr>
                </a:outerShdw>
              </a:effectLst>
            </a:rPr>
            <a:t>(</a:t>
          </a:r>
          <a:r>
            <a:rPr lang="es-EC" sz="16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1600" b="0" kern="1200" cap="none" spc="0" dirty="0" smtClean="0">
              <a:ln w="0"/>
              <a:solidFill>
                <a:schemeClr val="tx1"/>
              </a:solidFill>
              <a:effectLst>
                <a:outerShdw blurRad="38100" dist="19050" dir="2700000" algn="tl" rotWithShape="0">
                  <a:schemeClr val="dk1">
                    <a:alpha val="40000"/>
                  </a:schemeClr>
                </a:outerShdw>
              </a:effectLst>
            </a:rPr>
            <a:t>);</a:t>
          </a:r>
          <a:endParaRPr lang="es-EC" sz="16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11200">
            <a:lnSpc>
              <a:spcPct val="90000"/>
            </a:lnSpc>
            <a:spcBef>
              <a:spcPct val="0"/>
            </a:spcBef>
            <a:spcAft>
              <a:spcPct val="15000"/>
            </a:spcAft>
            <a:buChar char="••"/>
          </a:pPr>
          <a:r>
            <a:rPr lang="es-EC" sz="1600" b="0" kern="1200" cap="none" spc="0" dirty="0" err="1" smtClean="0">
              <a:ln w="0"/>
              <a:solidFill>
                <a:schemeClr val="tx1"/>
              </a:solidFill>
              <a:effectLst>
                <a:outerShdw blurRad="38100" dist="19050" dir="2700000" algn="tl" rotWithShape="0">
                  <a:schemeClr val="dk1">
                    <a:alpha val="40000"/>
                  </a:schemeClr>
                </a:outerShdw>
              </a:effectLst>
            </a:rPr>
            <a:t>System.out.println</a:t>
          </a:r>
          <a:r>
            <a:rPr lang="es-EC" sz="1600" b="0" kern="1200" cap="none" spc="0" dirty="0" smtClean="0">
              <a:ln w="0"/>
              <a:solidFill>
                <a:schemeClr val="tx1"/>
              </a:solidFill>
              <a:effectLst>
                <a:outerShdw blurRad="38100" dist="19050" dir="2700000" algn="tl" rotWithShape="0">
                  <a:schemeClr val="dk1">
                    <a:alpha val="40000"/>
                  </a:schemeClr>
                </a:outerShdw>
              </a:effectLst>
            </a:rPr>
            <a:t>(“NOMBRE = ” + </a:t>
          </a:r>
          <a:r>
            <a:rPr lang="es-EC" sz="16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1600" b="0" kern="1200" cap="none" spc="0" dirty="0" smtClean="0">
              <a:ln w="0"/>
              <a:solidFill>
                <a:schemeClr val="tx1"/>
              </a:solidFill>
              <a:effectLst>
                <a:outerShdw blurRad="38100" dist="19050" dir="2700000" algn="tl" rotWithShape="0">
                  <a:schemeClr val="dk1">
                    <a:alpha val="40000"/>
                  </a:schemeClr>
                </a:outerShdw>
              </a:effectLst>
            </a:rPr>
            <a:t>);</a:t>
          </a:r>
          <a:endParaRPr lang="es-EC" sz="1600" b="0" kern="1200" cap="none" spc="0" dirty="0">
            <a:ln w="0"/>
            <a:solidFill>
              <a:schemeClr val="tx1"/>
            </a:solidFill>
            <a:effectLst>
              <a:outerShdw blurRad="38100" dist="19050" dir="2700000" algn="tl" rotWithShape="0">
                <a:schemeClr val="dk1">
                  <a:alpha val="40000"/>
                </a:schemeClr>
              </a:outerShdw>
            </a:effectLst>
          </a:endParaRPr>
        </a:p>
        <a:p>
          <a:pPr marL="171450" lvl="1" indent="-171450" algn="l" defTabSz="711200">
            <a:lnSpc>
              <a:spcPct val="90000"/>
            </a:lnSpc>
            <a:spcBef>
              <a:spcPct val="0"/>
            </a:spcBef>
            <a:spcAft>
              <a:spcPct val="15000"/>
            </a:spcAft>
            <a:buChar char="••"/>
          </a:pPr>
          <a:endParaRPr lang="es-EC" sz="1600" b="0" kern="1200" cap="none" spc="0" dirty="0">
            <a:ln w="0"/>
            <a:solidFill>
              <a:schemeClr val="tx1"/>
            </a:solidFill>
            <a:effectLst>
              <a:outerShdw blurRad="38100" dist="19050" dir="2700000" algn="tl" rotWithShape="0">
                <a:schemeClr val="dk1">
                  <a:alpha val="40000"/>
                </a:schemeClr>
              </a:outerShdw>
            </a:effectLst>
          </a:endParaRPr>
        </a:p>
      </dsp:txBody>
      <dsp:txXfrm>
        <a:off x="5071643" y="472337"/>
        <a:ext cx="4448769" cy="14603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58567-DD8C-4D8E-AD3D-55EDB4D042DF}">
      <dsp:nvSpPr>
        <dsp:cNvPr id="0" name=""/>
        <dsp:cNvSpPr/>
      </dsp:nvSpPr>
      <dsp:spPr>
        <a:xfrm>
          <a:off x="8" y="0"/>
          <a:ext cx="3394137" cy="3412803"/>
        </a:xfrm>
        <a:prstGeom prst="roundRect">
          <a:avLst>
            <a:gd name="adj" fmla="val 5000"/>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s-EC" sz="3000" kern="1200" dirty="0" smtClean="0"/>
            <a:t>B. hacia adelante</a:t>
          </a:r>
          <a:endParaRPr lang="es-EC" sz="3000" kern="1200" dirty="0"/>
        </a:p>
      </dsp:txBody>
      <dsp:txXfrm rot="16200000">
        <a:off x="-1059826" y="1059835"/>
        <a:ext cx="2798498" cy="678827"/>
      </dsp:txXfrm>
    </dsp:sp>
    <dsp:sp modelId="{4A234EA4-10E6-46C6-996B-9804B04D40AC}">
      <dsp:nvSpPr>
        <dsp:cNvPr id="0" name=""/>
        <dsp:cNvSpPr/>
      </dsp:nvSpPr>
      <dsp:spPr>
        <a:xfrm>
          <a:off x="678836" y="0"/>
          <a:ext cx="2528632" cy="3412803"/>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0" bIns="0" numCol="1" spcCol="1270" anchor="t" anchorCtr="0">
          <a:noAutofit/>
        </a:bodyPr>
        <a:lstStyle/>
        <a:p>
          <a:pPr lvl="0" algn="ctr" defTabSz="1066800">
            <a:lnSpc>
              <a:spcPct val="90000"/>
            </a:lnSpc>
            <a:spcBef>
              <a:spcPct val="0"/>
            </a:spcBef>
            <a:spcAft>
              <a:spcPct val="35000"/>
            </a:spcAft>
          </a:pPr>
          <a:r>
            <a:rPr lang="es-EC" sz="2400" kern="1200" dirty="0" smtClean="0"/>
            <a:t>instrucción 1</a:t>
          </a:r>
        </a:p>
        <a:p>
          <a:pPr lvl="0" algn="ctr" defTabSz="1066800">
            <a:lnSpc>
              <a:spcPct val="90000"/>
            </a:lnSpc>
            <a:spcBef>
              <a:spcPct val="0"/>
            </a:spcBef>
            <a:spcAft>
              <a:spcPct val="35000"/>
            </a:spcAft>
          </a:pPr>
          <a:r>
            <a:rPr lang="es-EC" sz="2400" kern="1200" dirty="0" smtClean="0"/>
            <a:t>instrucción 2</a:t>
          </a:r>
        </a:p>
        <a:p>
          <a:pPr lvl="0" algn="ctr" defTabSz="1066800">
            <a:lnSpc>
              <a:spcPct val="90000"/>
            </a:lnSpc>
            <a:spcBef>
              <a:spcPct val="0"/>
            </a:spcBef>
            <a:spcAft>
              <a:spcPct val="35000"/>
            </a:spcAft>
          </a:pPr>
          <a:r>
            <a:rPr lang="es-EC" sz="2400" kern="1200" dirty="0" smtClean="0"/>
            <a:t>instrucción 3</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instrucción 8</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última instrucción</a:t>
          </a:r>
        </a:p>
        <a:p>
          <a:pPr lvl="0" algn="ctr" defTabSz="1822450">
            <a:lnSpc>
              <a:spcPct val="90000"/>
            </a:lnSpc>
            <a:spcBef>
              <a:spcPct val="0"/>
            </a:spcBef>
            <a:spcAft>
              <a:spcPct val="35000"/>
            </a:spcAft>
          </a:pPr>
          <a:endParaRPr lang="es-EC" sz="4100" kern="1200" dirty="0"/>
        </a:p>
      </dsp:txBody>
      <dsp:txXfrm>
        <a:off x="678836" y="0"/>
        <a:ext cx="2528632" cy="3412803"/>
      </dsp:txXfrm>
    </dsp:sp>
    <dsp:sp modelId="{C43AF79F-DB11-4BB6-B272-3904E2C47AE9}">
      <dsp:nvSpPr>
        <dsp:cNvPr id="0" name=""/>
        <dsp:cNvSpPr/>
      </dsp:nvSpPr>
      <dsp:spPr>
        <a:xfrm>
          <a:off x="3514264" y="0"/>
          <a:ext cx="3394137" cy="3412803"/>
        </a:xfrm>
        <a:prstGeom prst="roundRect">
          <a:avLst>
            <a:gd name="adj" fmla="val 5000"/>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s-EC" sz="3000" kern="1200" dirty="0" smtClean="0"/>
            <a:t>B. hacia atrás</a:t>
          </a:r>
          <a:endParaRPr lang="es-EC" sz="3000" kern="1200" dirty="0"/>
        </a:p>
      </dsp:txBody>
      <dsp:txXfrm rot="16200000">
        <a:off x="2454429" y="1059835"/>
        <a:ext cx="2798498" cy="678827"/>
      </dsp:txXfrm>
    </dsp:sp>
    <dsp:sp modelId="{E4D60C0C-7BAB-4C91-B82D-64AD9DD05BEC}">
      <dsp:nvSpPr>
        <dsp:cNvPr id="0" name=""/>
        <dsp:cNvSpPr/>
      </dsp:nvSpPr>
      <dsp:spPr>
        <a:xfrm rot="16200000" flipV="1">
          <a:off x="3508375" y="3041194"/>
          <a:ext cx="45719" cy="149701"/>
        </a:xfrm>
        <a:prstGeom prst="leftArrow">
          <a:avLst/>
        </a:prstGeom>
        <a:gradFill rotWithShape="0">
          <a:gsLst>
            <a:gs pos="0">
              <a:schemeClr val="lt2">
                <a:hueOff val="0"/>
                <a:satOff val="0"/>
                <a:lumOff val="0"/>
                <a:alphaOff val="0"/>
                <a:tint val="50000"/>
                <a:satMod val="300000"/>
              </a:schemeClr>
            </a:gs>
            <a:gs pos="35000">
              <a:schemeClr val="lt2">
                <a:hueOff val="0"/>
                <a:satOff val="0"/>
                <a:lumOff val="0"/>
                <a:alphaOff val="0"/>
                <a:tint val="37000"/>
                <a:satMod val="300000"/>
              </a:schemeClr>
            </a:gs>
            <a:gs pos="100000">
              <a:schemeClr val="lt2">
                <a:hueOff val="0"/>
                <a:satOff val="0"/>
                <a:lumOff val="0"/>
                <a:alphaOff val="0"/>
                <a:tint val="15000"/>
                <a:satMod val="350000"/>
              </a:schemeClr>
            </a:gs>
          </a:gsLst>
          <a:lin ang="16200000" scaled="1"/>
        </a:gradFill>
        <a:ln w="9525" cap="flat" cmpd="sng" algn="ctr">
          <a:solidFill>
            <a:schemeClr val="dk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66ACE53-38AE-4CE0-904E-952FE2B3FE76}">
      <dsp:nvSpPr>
        <dsp:cNvPr id="0" name=""/>
        <dsp:cNvSpPr/>
      </dsp:nvSpPr>
      <dsp:spPr>
        <a:xfrm>
          <a:off x="4193092" y="0"/>
          <a:ext cx="2528632" cy="3412803"/>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2296" rIns="0" bIns="0" numCol="1" spcCol="1270" anchor="t" anchorCtr="0">
          <a:noAutofit/>
        </a:bodyPr>
        <a:lstStyle/>
        <a:p>
          <a:pPr lvl="0" algn="ctr" defTabSz="1066800">
            <a:lnSpc>
              <a:spcPct val="90000"/>
            </a:lnSpc>
            <a:spcBef>
              <a:spcPct val="0"/>
            </a:spcBef>
            <a:spcAft>
              <a:spcPct val="35000"/>
            </a:spcAft>
          </a:pPr>
          <a:r>
            <a:rPr lang="es-EC" sz="2400" kern="1200" dirty="0" smtClean="0"/>
            <a:t>instrucción 1</a:t>
          </a:r>
        </a:p>
        <a:p>
          <a:pPr lvl="0" algn="ctr" defTabSz="1066800">
            <a:lnSpc>
              <a:spcPct val="90000"/>
            </a:lnSpc>
            <a:spcBef>
              <a:spcPct val="0"/>
            </a:spcBef>
            <a:spcAft>
              <a:spcPct val="35000"/>
            </a:spcAft>
          </a:pPr>
          <a:r>
            <a:rPr lang="es-EC" sz="2400" kern="1200" dirty="0" smtClean="0"/>
            <a:t>instrucción 2</a:t>
          </a:r>
        </a:p>
        <a:p>
          <a:pPr lvl="0" algn="ctr" defTabSz="1066800">
            <a:lnSpc>
              <a:spcPct val="90000"/>
            </a:lnSpc>
            <a:spcBef>
              <a:spcPct val="0"/>
            </a:spcBef>
            <a:spcAft>
              <a:spcPct val="35000"/>
            </a:spcAft>
          </a:pPr>
          <a:r>
            <a:rPr lang="es-EC" sz="2400" kern="1200" dirty="0" smtClean="0"/>
            <a:t>Instrucción 3</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instrucción 12</a:t>
          </a:r>
        </a:p>
        <a:p>
          <a:pPr lvl="0" algn="ctr" defTabSz="1066800">
            <a:lnSpc>
              <a:spcPct val="90000"/>
            </a:lnSpc>
            <a:spcBef>
              <a:spcPct val="0"/>
            </a:spcBef>
            <a:spcAft>
              <a:spcPct val="35000"/>
            </a:spcAft>
          </a:pPr>
          <a:r>
            <a:rPr lang="es-EC" sz="2400" kern="1200" dirty="0" smtClean="0"/>
            <a:t>..</a:t>
          </a:r>
        </a:p>
        <a:p>
          <a:pPr lvl="0" algn="ctr" defTabSz="1066800">
            <a:lnSpc>
              <a:spcPct val="90000"/>
            </a:lnSpc>
            <a:spcBef>
              <a:spcPct val="0"/>
            </a:spcBef>
            <a:spcAft>
              <a:spcPct val="35000"/>
            </a:spcAft>
          </a:pPr>
          <a:r>
            <a:rPr lang="es-EC" sz="2400" kern="1200" dirty="0" smtClean="0"/>
            <a:t>última instrucción</a:t>
          </a:r>
          <a:endParaRPr lang="es-EC" sz="2400" kern="1200" dirty="0"/>
        </a:p>
      </dsp:txBody>
      <dsp:txXfrm>
        <a:off x="4193092" y="0"/>
        <a:ext cx="2528632" cy="34128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0E4AB-6B4C-4C6E-8254-C22770D36542}">
      <dsp:nvSpPr>
        <dsp:cNvPr id="0" name=""/>
        <dsp:cNvSpPr/>
      </dsp:nvSpPr>
      <dsp:spPr>
        <a:xfrm>
          <a:off x="47" y="30688"/>
          <a:ext cx="4516066" cy="316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s-EC" sz="1400" kern="1200" dirty="0" smtClean="0"/>
            <a:t>ELEMENTOS BÁSICOS</a:t>
          </a:r>
          <a:endParaRPr lang="es-EC" sz="1400" kern="1200" dirty="0"/>
        </a:p>
      </dsp:txBody>
      <dsp:txXfrm>
        <a:off x="47" y="30688"/>
        <a:ext cx="4516066" cy="316800"/>
      </dsp:txXfrm>
    </dsp:sp>
    <dsp:sp modelId="{37F37C16-8278-4594-B647-5182E394F5F8}">
      <dsp:nvSpPr>
        <dsp:cNvPr id="0" name=""/>
        <dsp:cNvSpPr/>
      </dsp:nvSpPr>
      <dsp:spPr>
        <a:xfrm>
          <a:off x="47" y="347488"/>
          <a:ext cx="4516066" cy="285342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Palabras reservadas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Identificadores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Caracteres especiales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Constantes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Variables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Expresiones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Instrucciones</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a:off x="47" y="347488"/>
        <a:ext cx="4516066" cy="2853427"/>
      </dsp:txXfrm>
    </dsp:sp>
    <dsp:sp modelId="{F38F9E17-4EF1-4E23-AF36-4AF69548EA69}">
      <dsp:nvSpPr>
        <dsp:cNvPr id="0" name=""/>
        <dsp:cNvSpPr/>
      </dsp:nvSpPr>
      <dsp:spPr>
        <a:xfrm>
          <a:off x="5148362" y="30688"/>
          <a:ext cx="4516066" cy="316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s-EC" sz="1400" kern="1200" dirty="0" smtClean="0"/>
            <a:t>OTROS ELEMENTOS</a:t>
          </a:r>
          <a:endParaRPr lang="es-EC" sz="1400" kern="1200" dirty="0"/>
        </a:p>
      </dsp:txBody>
      <dsp:txXfrm>
        <a:off x="5148362" y="30688"/>
        <a:ext cx="4516066" cy="316800"/>
      </dsp:txXfrm>
    </dsp:sp>
    <dsp:sp modelId="{70C963EB-BFE7-4243-AE51-C675F0AB4E80}">
      <dsp:nvSpPr>
        <dsp:cNvPr id="0" name=""/>
        <dsp:cNvSpPr/>
      </dsp:nvSpPr>
      <dsp:spPr>
        <a:xfrm>
          <a:off x="5148362" y="347488"/>
          <a:ext cx="4516066" cy="285342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Bucles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Contadores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Acumuladores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Interruptores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Estructuras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457200" lvl="2"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Secuenciales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457200" lvl="2"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Selectivas</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457200" lvl="2"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Repetitivas</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a:off x="5148362" y="347488"/>
        <a:ext cx="4516066" cy="2853427"/>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97754"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497754" fontAlgn="auto">
              <a:spcBef>
                <a:spcPts val="0"/>
              </a:spcBef>
              <a:spcAft>
                <a:spcPts val="0"/>
              </a:spcAft>
              <a:defRPr sz="1200" smtClean="0">
                <a:latin typeface="+mn-lt"/>
                <a:cs typeface="+mn-cs"/>
              </a:defRPr>
            </a:lvl1pPr>
          </a:lstStyle>
          <a:p>
            <a:pPr>
              <a:defRPr/>
            </a:pPr>
            <a:fld id="{F60F83A7-6C8C-435C-BD6C-418CE1F54F24}" type="datetimeFigureOut">
              <a:rPr lang="es-ES"/>
              <a:pPr>
                <a:defRPr/>
              </a:pPr>
              <a:t>20/04/2015</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97754" fontAlgn="auto">
              <a:spcBef>
                <a:spcPts val="0"/>
              </a:spcBef>
              <a:spcAft>
                <a:spcPts val="0"/>
              </a:spcAft>
              <a:defRPr sz="1200">
                <a:latin typeface="+mn-lt"/>
                <a:cs typeface="+mn-cs"/>
              </a:defRPr>
            </a:lvl1pPr>
          </a:lstStyle>
          <a:p>
            <a:pPr>
              <a:defRPr/>
            </a:pPr>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C830A2A-E3C1-426C-B9E9-34B122A904C5}" type="slidenum">
              <a:rPr lang="es-ES"/>
              <a:pPr/>
              <a:t>‹Nº›</a:t>
            </a:fld>
            <a:endParaRPr lang="es-ES"/>
          </a:p>
        </p:txBody>
      </p:sp>
    </p:spTree>
    <p:extLst>
      <p:ext uri="{BB962C8B-B14F-4D97-AF65-F5344CB8AC3E}">
        <p14:creationId xmlns:p14="http://schemas.microsoft.com/office/powerpoint/2010/main" val="2531379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97754"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97754" fontAlgn="auto">
              <a:spcBef>
                <a:spcPts val="0"/>
              </a:spcBef>
              <a:spcAft>
                <a:spcPts val="0"/>
              </a:spcAft>
              <a:defRPr sz="1200" smtClean="0">
                <a:latin typeface="+mn-lt"/>
                <a:cs typeface="+mn-cs"/>
              </a:defRPr>
            </a:lvl1pPr>
          </a:lstStyle>
          <a:p>
            <a:pPr>
              <a:defRPr/>
            </a:pPr>
            <a:fld id="{372796B5-A154-4C98-B712-09CD3C75A70C}" type="datetimeFigureOut">
              <a:rPr lang="es-ES"/>
              <a:pPr>
                <a:defRPr/>
              </a:pPr>
              <a:t>20/04/2015</a:t>
            </a:fld>
            <a:endParaRPr lang="es-ES"/>
          </a:p>
        </p:txBody>
      </p:sp>
      <p:sp>
        <p:nvSpPr>
          <p:cNvPr id="4" name="Marcador de imagen de diapositiva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endParaRPr lang="es-ES" noProof="0"/>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97754"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255E2C6-8341-49EA-9540-67A2D1CF5B96}" type="slidenum">
              <a:rPr lang="es-ES"/>
              <a:pPr/>
              <a:t>‹Nº›</a:t>
            </a:fld>
            <a:endParaRPr lang="es-ES"/>
          </a:p>
        </p:txBody>
      </p:sp>
    </p:spTree>
    <p:extLst>
      <p:ext uri="{BB962C8B-B14F-4D97-AF65-F5344CB8AC3E}">
        <p14:creationId xmlns:p14="http://schemas.microsoft.com/office/powerpoint/2010/main" val="1534152401"/>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r>
              <a:rPr lang="es-EC" dirty="0" smtClean="0"/>
              <a:t>Solamente las instrucciones sintácticamente correctas pueden ser interpretadas por la computadora y</a:t>
            </a:r>
            <a:r>
              <a:rPr lang="es-EC" baseline="0" dirty="0" smtClean="0"/>
              <a:t> los programas que contienen errores de sintaxis son rechazados por la </a:t>
            </a:r>
            <a:r>
              <a:rPr lang="es-EC" b="1" baseline="0" dirty="0" smtClean="0"/>
              <a:t>máquina</a:t>
            </a:r>
            <a:r>
              <a:rPr lang="es-EC" baseline="0" dirty="0" smtClean="0"/>
              <a:t>. </a:t>
            </a:r>
          </a:p>
          <a:p>
            <a:pPr marL="171450" indent="-171450">
              <a:buFont typeface="Arial" panose="020B0604020202020204" pitchFamily="34" charset="0"/>
              <a:buChar char="•"/>
            </a:pPr>
            <a:r>
              <a:rPr lang="es-EC" baseline="0" dirty="0" smtClean="0"/>
              <a:t>Los elementos básicos de un programa o algoritmo son…</a:t>
            </a:r>
          </a:p>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14</a:t>
            </a:fld>
            <a:endParaRPr lang="es-ES"/>
          </a:p>
        </p:txBody>
      </p:sp>
    </p:spTree>
    <p:extLst>
      <p:ext uri="{BB962C8B-B14F-4D97-AF65-F5344CB8AC3E}">
        <p14:creationId xmlns:p14="http://schemas.microsoft.com/office/powerpoint/2010/main" val="1940344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27</a:t>
            </a:fld>
            <a:endParaRPr lang="es-ES"/>
          </a:p>
        </p:txBody>
      </p:sp>
    </p:spTree>
    <p:extLst>
      <p:ext uri="{BB962C8B-B14F-4D97-AF65-F5344CB8AC3E}">
        <p14:creationId xmlns:p14="http://schemas.microsoft.com/office/powerpoint/2010/main" val="2716466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C"/>
          </a:p>
        </p:txBody>
      </p:sp>
      <p:sp>
        <p:nvSpPr>
          <p:cNvPr id="4" name="3 Marcador de número de diapositiva"/>
          <p:cNvSpPr>
            <a:spLocks noGrp="1"/>
          </p:cNvSpPr>
          <p:nvPr>
            <p:ph type="sldNum" sz="quarter" idx="10"/>
          </p:nvPr>
        </p:nvSpPr>
        <p:spPr/>
        <p:txBody>
          <a:bodyPr/>
          <a:lstStyle/>
          <a:p>
            <a:fld id="{176071B3-761A-4751-8146-09BED2B90368}"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2774812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15</a:t>
            </a:fld>
            <a:endParaRPr lang="es-ES"/>
          </a:p>
        </p:txBody>
      </p:sp>
    </p:spTree>
    <p:extLst>
      <p:ext uri="{BB962C8B-B14F-4D97-AF65-F5344CB8AC3E}">
        <p14:creationId xmlns:p14="http://schemas.microsoft.com/office/powerpoint/2010/main" val="1681992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17</a:t>
            </a:fld>
            <a:endParaRPr lang="es-ES"/>
          </a:p>
        </p:txBody>
      </p:sp>
    </p:spTree>
    <p:extLst>
      <p:ext uri="{BB962C8B-B14F-4D97-AF65-F5344CB8AC3E}">
        <p14:creationId xmlns:p14="http://schemas.microsoft.com/office/powerpoint/2010/main" val="419806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18</a:t>
            </a:fld>
            <a:endParaRPr lang="es-ES"/>
          </a:p>
        </p:txBody>
      </p:sp>
    </p:spTree>
    <p:extLst>
      <p:ext uri="{BB962C8B-B14F-4D97-AF65-F5344CB8AC3E}">
        <p14:creationId xmlns:p14="http://schemas.microsoft.com/office/powerpoint/2010/main" val="2646262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20</a:t>
            </a:fld>
            <a:endParaRPr lang="es-ES"/>
          </a:p>
        </p:txBody>
      </p:sp>
    </p:spTree>
    <p:extLst>
      <p:ext uri="{BB962C8B-B14F-4D97-AF65-F5344CB8AC3E}">
        <p14:creationId xmlns:p14="http://schemas.microsoft.com/office/powerpoint/2010/main" val="307759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21</a:t>
            </a:fld>
            <a:endParaRPr lang="es-ES"/>
          </a:p>
        </p:txBody>
      </p:sp>
    </p:spTree>
    <p:extLst>
      <p:ext uri="{BB962C8B-B14F-4D97-AF65-F5344CB8AC3E}">
        <p14:creationId xmlns:p14="http://schemas.microsoft.com/office/powerpoint/2010/main" val="2521450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24</a:t>
            </a:fld>
            <a:endParaRPr lang="es-ES"/>
          </a:p>
        </p:txBody>
      </p:sp>
    </p:spTree>
    <p:extLst>
      <p:ext uri="{BB962C8B-B14F-4D97-AF65-F5344CB8AC3E}">
        <p14:creationId xmlns:p14="http://schemas.microsoft.com/office/powerpoint/2010/main" val="4006068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25</a:t>
            </a:fld>
            <a:endParaRPr lang="es-ES"/>
          </a:p>
        </p:txBody>
      </p:sp>
    </p:spTree>
    <p:extLst>
      <p:ext uri="{BB962C8B-B14F-4D97-AF65-F5344CB8AC3E}">
        <p14:creationId xmlns:p14="http://schemas.microsoft.com/office/powerpoint/2010/main" val="762675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3255E2C6-8341-49EA-9540-67A2D1CF5B96}" type="slidenum">
              <a:rPr lang="es-ES" smtClean="0"/>
              <a:pPr/>
              <a:t>26</a:t>
            </a:fld>
            <a:endParaRPr lang="es-ES"/>
          </a:p>
        </p:txBody>
      </p:sp>
    </p:spTree>
    <p:extLst>
      <p:ext uri="{BB962C8B-B14F-4D97-AF65-F5344CB8AC3E}">
        <p14:creationId xmlns:p14="http://schemas.microsoft.com/office/powerpoint/2010/main" val="2860614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2" name="Imagen 13" descr="fond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99695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10"/>
          <p:cNvSpPr>
            <a:spLocks/>
          </p:cNvSpPr>
          <p:nvPr userDrawn="1"/>
        </p:nvSpPr>
        <p:spPr>
          <a:xfrm>
            <a:off x="360363" y="6829425"/>
            <a:ext cx="9967912" cy="360363"/>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4" name="Imagen 14" descr="logo.psd"/>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32075" y="2252663"/>
            <a:ext cx="5400675"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arcador de fecha 3"/>
          <p:cNvSpPr>
            <a:spLocks noGrp="1"/>
          </p:cNvSpPr>
          <p:nvPr>
            <p:ph type="dt" sz="half" idx="10"/>
          </p:nvPr>
        </p:nvSpPr>
        <p:spPr/>
        <p:txBody>
          <a:bodyPr/>
          <a:lstStyle>
            <a:lvl1pPr>
              <a:defRPr/>
            </a:lvl1pPr>
          </a:lstStyle>
          <a:p>
            <a:pPr>
              <a:defRPr/>
            </a:pPr>
            <a:fld id="{53F1AB70-E7E1-4032-9F8A-CF8620E836EA}" type="datetime2">
              <a:rPr lang="en-US"/>
              <a:pPr>
                <a:defRPr/>
              </a:pPr>
              <a:t>Monday, April 20, 2015</a:t>
            </a:fld>
            <a:endParaRPr lang="es-ES"/>
          </a:p>
        </p:txBody>
      </p:sp>
      <p:sp>
        <p:nvSpPr>
          <p:cNvPr id="6" name="Marcador de número de diapositiva 5"/>
          <p:cNvSpPr>
            <a:spLocks noGrp="1"/>
          </p:cNvSpPr>
          <p:nvPr>
            <p:ph type="sldNum" sz="quarter" idx="11"/>
          </p:nvPr>
        </p:nvSpPr>
        <p:spPr/>
        <p:txBody>
          <a:bodyPr/>
          <a:lstStyle>
            <a:lvl1pPr>
              <a:defRPr/>
            </a:lvl1pPr>
          </a:lstStyle>
          <a:p>
            <a:fld id="{29D15AD7-52D9-4D3A-920D-1578DACD46B3}" type="slidenum">
              <a:rPr lang="es-ES"/>
              <a:pPr/>
              <a:t>‹Nº›</a:t>
            </a:fld>
            <a:endParaRPr lang="es-ES"/>
          </a:p>
        </p:txBody>
      </p:sp>
    </p:spTree>
    <p:extLst>
      <p:ext uri="{BB962C8B-B14F-4D97-AF65-F5344CB8AC3E}">
        <p14:creationId xmlns:p14="http://schemas.microsoft.com/office/powerpoint/2010/main" val="2272186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Imagen 6" descr="fond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99695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a:spLocks/>
          </p:cNvSpPr>
          <p:nvPr userDrawn="1"/>
        </p:nvSpPr>
        <p:spPr>
          <a:xfrm>
            <a:off x="360363" y="6829425"/>
            <a:ext cx="9967912" cy="360363"/>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2" name="Título 1"/>
          <p:cNvSpPr>
            <a:spLocks noGrp="1"/>
          </p:cNvSpPr>
          <p:nvPr>
            <p:ph type="title"/>
          </p:nvPr>
        </p:nvSpPr>
        <p:spPr>
          <a:xfrm>
            <a:off x="844329" y="2413273"/>
            <a:ext cx="9085342" cy="1502067"/>
          </a:xfrm>
        </p:spPr>
        <p:txBody>
          <a:bodyPr/>
          <a:lstStyle>
            <a:lvl1pPr algn="l">
              <a:defRPr sz="4400" b="1" cap="all">
                <a:solidFill>
                  <a:schemeClr val="bg1"/>
                </a:solidFill>
              </a:defRPr>
            </a:lvl1pPr>
          </a:lstStyle>
          <a:p>
            <a:r>
              <a:rPr lang="es-ES" smtClean="0"/>
              <a:t>Haga clic para modificar el estilo de título del patrón</a:t>
            </a:r>
            <a:endParaRPr lang="es-ES" dirty="0"/>
          </a:p>
        </p:txBody>
      </p:sp>
      <p:sp>
        <p:nvSpPr>
          <p:cNvPr id="3" name="Marcador de texto 2"/>
          <p:cNvSpPr>
            <a:spLocks noGrp="1"/>
          </p:cNvSpPr>
          <p:nvPr>
            <p:ph type="body" idx="1"/>
          </p:nvPr>
        </p:nvSpPr>
        <p:spPr>
          <a:xfrm>
            <a:off x="844329" y="3915339"/>
            <a:ext cx="9085342" cy="863998"/>
          </a:xfrm>
        </p:spPr>
        <p:txBody>
          <a:bodyPr anchor="ctr"/>
          <a:lstStyle>
            <a:lvl1pPr marL="0" indent="0">
              <a:buNone/>
              <a:defRPr sz="2200">
                <a:solidFill>
                  <a:schemeClr val="bg1"/>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es-ES" smtClean="0"/>
              <a:t>Haga clic para modificar el estilo de texto del patrón</a:t>
            </a:r>
          </a:p>
        </p:txBody>
      </p:sp>
      <p:sp>
        <p:nvSpPr>
          <p:cNvPr id="6" name="Marcador de fecha 3"/>
          <p:cNvSpPr>
            <a:spLocks noGrp="1"/>
          </p:cNvSpPr>
          <p:nvPr>
            <p:ph type="dt" sz="half" idx="10"/>
          </p:nvPr>
        </p:nvSpPr>
        <p:spPr/>
        <p:txBody>
          <a:bodyPr/>
          <a:lstStyle>
            <a:lvl1pPr>
              <a:defRPr/>
            </a:lvl1pPr>
          </a:lstStyle>
          <a:p>
            <a:pPr>
              <a:defRPr/>
            </a:pPr>
            <a:fld id="{A9AA2F05-082F-44FD-BC34-75382C99C919}" type="datetime2">
              <a:rPr lang="en-US"/>
              <a:pPr>
                <a:defRPr/>
              </a:pPr>
              <a:t>Monday, April 20, 2015</a:t>
            </a:fld>
            <a:endParaRPr lang="es-ES"/>
          </a:p>
        </p:txBody>
      </p:sp>
      <p:sp>
        <p:nvSpPr>
          <p:cNvPr id="7" name="Marcador de número de diapositiva 5"/>
          <p:cNvSpPr>
            <a:spLocks noGrp="1"/>
          </p:cNvSpPr>
          <p:nvPr>
            <p:ph type="sldNum" sz="quarter" idx="11"/>
          </p:nvPr>
        </p:nvSpPr>
        <p:spPr/>
        <p:txBody>
          <a:bodyPr/>
          <a:lstStyle>
            <a:lvl1pPr>
              <a:defRPr/>
            </a:lvl1pPr>
          </a:lstStyle>
          <a:p>
            <a:fld id="{64FCEC51-1DAD-4A5C-B1BB-E6FC48B810F2}" type="slidenum">
              <a:rPr lang="es-ES"/>
              <a:pPr/>
              <a:t>‹Nº›</a:t>
            </a:fld>
            <a:endParaRPr lang="es-ES"/>
          </a:p>
        </p:txBody>
      </p:sp>
    </p:spTree>
    <p:extLst>
      <p:ext uri="{BB962C8B-B14F-4D97-AF65-F5344CB8AC3E}">
        <p14:creationId xmlns:p14="http://schemas.microsoft.com/office/powerpoint/2010/main" val="172806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Imagen 7"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10"/>
          <p:cNvSpPr>
            <a:spLocks/>
          </p:cNvSpPr>
          <p:nvPr userDrawn="1"/>
        </p:nvSpPr>
        <p:spPr>
          <a:xfrm>
            <a:off x="360363" y="360363"/>
            <a:ext cx="1439862" cy="719137"/>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Rectángulo 9"/>
          <p:cNvSpPr>
            <a:spLocks/>
          </p:cNvSpPr>
          <p:nvPr userDrawn="1"/>
        </p:nvSpPr>
        <p:spPr>
          <a:xfrm>
            <a:off x="1831975" y="360363"/>
            <a:ext cx="8496300" cy="719137"/>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7" name="Rectángulo 6"/>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2" name="Título 1"/>
          <p:cNvSpPr>
            <a:spLocks noGrp="1"/>
          </p:cNvSpPr>
          <p:nvPr>
            <p:ph type="title"/>
          </p:nvPr>
        </p:nvSpPr>
        <p:spPr>
          <a:xfrm>
            <a:off x="2031950" y="360000"/>
            <a:ext cx="8296687" cy="720000"/>
          </a:xfrm>
        </p:spPr>
        <p:txBody>
          <a:bodyPr/>
          <a:lstStyle>
            <a:lvl1pPr algn="l">
              <a:defRPr>
                <a:solidFill>
                  <a:srgbClr val="FFFFFF"/>
                </a:solidFill>
              </a:defRPr>
            </a:lvl1pPr>
          </a:lstStyle>
          <a:p>
            <a:r>
              <a:rPr lang="es-ES" smtClean="0"/>
              <a:t>Haga clic para modificar el estilo de título del patrón</a:t>
            </a:r>
            <a:endParaRPr lang="es-ES" dirty="0"/>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Marcador de número de diapositiva 5"/>
          <p:cNvSpPr>
            <a:spLocks noGrp="1"/>
          </p:cNvSpPr>
          <p:nvPr>
            <p:ph type="sldNum" sz="quarter" idx="10"/>
          </p:nvPr>
        </p:nvSpPr>
        <p:spPr>
          <a:xfrm>
            <a:off x="360363" y="6824663"/>
            <a:ext cx="2493962" cy="355600"/>
          </a:xfrm>
        </p:spPr>
        <p:txBody>
          <a:bodyPr/>
          <a:lstStyle>
            <a:lvl1pPr algn="l">
              <a:defRPr/>
            </a:lvl1pPr>
          </a:lstStyle>
          <a:p>
            <a:fld id="{2FCBE877-9FF0-4CCE-AC93-6D054A51E639}" type="slidenum">
              <a:rPr lang="es-ES"/>
              <a:pPr/>
              <a:t>‹Nº›</a:t>
            </a:fld>
            <a:endParaRPr lang="es-ES"/>
          </a:p>
        </p:txBody>
      </p:sp>
    </p:spTree>
    <p:extLst>
      <p:ext uri="{BB962C8B-B14F-4D97-AF65-F5344CB8AC3E}">
        <p14:creationId xmlns:p14="http://schemas.microsoft.com/office/powerpoint/2010/main" val="269747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5" name="Rectángulo 9"/>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Rectángulo 5"/>
          <p:cNvSpPr>
            <a:spLocks/>
          </p:cNvSpPr>
          <p:nvPr userDrawn="1"/>
        </p:nvSpPr>
        <p:spPr>
          <a:xfrm>
            <a:off x="360363" y="360363"/>
            <a:ext cx="1439862" cy="719137"/>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7" name="Rectángulo 6"/>
          <p:cNvSpPr>
            <a:spLocks/>
          </p:cNvSpPr>
          <p:nvPr userDrawn="1"/>
        </p:nvSpPr>
        <p:spPr>
          <a:xfrm>
            <a:off x="1831975" y="360363"/>
            <a:ext cx="8496300" cy="719137"/>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8" name="Imagen 10"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2031950" y="360000"/>
            <a:ext cx="8296688" cy="720000"/>
          </a:xfrm>
        </p:spPr>
        <p:txBody>
          <a:bodyPr/>
          <a:lstStyle>
            <a:lvl1pPr algn="l">
              <a:defRPr>
                <a:solidFill>
                  <a:srgbClr val="004270"/>
                </a:solidFill>
              </a:defRPr>
            </a:lvl1pPr>
          </a:lstStyle>
          <a:p>
            <a:r>
              <a:rPr lang="es-ES" smtClean="0"/>
              <a:t>Haga clic para modificar el estilo de título del patrón</a:t>
            </a:r>
            <a:endParaRPr lang="es-ES" dirty="0"/>
          </a:p>
        </p:txBody>
      </p:sp>
      <p:sp>
        <p:nvSpPr>
          <p:cNvPr id="3" name="Marcador de contenido 2"/>
          <p:cNvSpPr>
            <a:spLocks noGrp="1"/>
          </p:cNvSpPr>
          <p:nvPr>
            <p:ph sz="half" idx="1"/>
          </p:nvPr>
        </p:nvSpPr>
        <p:spPr>
          <a:xfrm>
            <a:off x="359999" y="1405161"/>
            <a:ext cx="4840304" cy="508123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4" name="Marcador de contenido 3"/>
          <p:cNvSpPr>
            <a:spLocks noGrp="1"/>
          </p:cNvSpPr>
          <p:nvPr>
            <p:ph sz="half" idx="2"/>
          </p:nvPr>
        </p:nvSpPr>
        <p:spPr>
          <a:xfrm>
            <a:off x="5488335" y="1405161"/>
            <a:ext cx="4840303" cy="508123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9" name="Marcador de número de diapositiva 6"/>
          <p:cNvSpPr>
            <a:spLocks noGrp="1"/>
          </p:cNvSpPr>
          <p:nvPr>
            <p:ph type="sldNum" sz="quarter" idx="10"/>
          </p:nvPr>
        </p:nvSpPr>
        <p:spPr>
          <a:xfrm>
            <a:off x="360363" y="6834188"/>
            <a:ext cx="2493962" cy="355600"/>
          </a:xfrm>
        </p:spPr>
        <p:txBody>
          <a:bodyPr/>
          <a:lstStyle>
            <a:lvl1pPr algn="l">
              <a:defRPr/>
            </a:lvl1pPr>
          </a:lstStyle>
          <a:p>
            <a:fld id="{E504BE58-60EA-40D5-8AF2-1C65EB3E0868}" type="slidenum">
              <a:rPr lang="es-ES"/>
              <a:pPr/>
              <a:t>‹Nº›</a:t>
            </a:fld>
            <a:endParaRPr lang="es-ES"/>
          </a:p>
        </p:txBody>
      </p:sp>
    </p:spTree>
    <p:extLst>
      <p:ext uri="{BB962C8B-B14F-4D97-AF65-F5344CB8AC3E}">
        <p14:creationId xmlns:p14="http://schemas.microsoft.com/office/powerpoint/2010/main" val="233389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ángulo 4"/>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3" name="Imagen 5"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arcador de número de diapositiva 3"/>
          <p:cNvSpPr>
            <a:spLocks noGrp="1"/>
          </p:cNvSpPr>
          <p:nvPr>
            <p:ph type="sldNum" sz="quarter" idx="10"/>
          </p:nvPr>
        </p:nvSpPr>
        <p:spPr>
          <a:xfrm>
            <a:off x="360363" y="6834188"/>
            <a:ext cx="2493962" cy="355600"/>
          </a:xfrm>
        </p:spPr>
        <p:txBody>
          <a:bodyPr/>
          <a:lstStyle>
            <a:lvl1pPr algn="l">
              <a:defRPr/>
            </a:lvl1pPr>
          </a:lstStyle>
          <a:p>
            <a:fld id="{DFC96CB7-8365-46D6-AAEA-2F80C73D4545}" type="slidenum">
              <a:rPr lang="es-ES"/>
              <a:pPr/>
              <a:t>‹Nº›</a:t>
            </a:fld>
            <a:endParaRPr lang="es-ES"/>
          </a:p>
        </p:txBody>
      </p:sp>
    </p:spTree>
    <p:extLst>
      <p:ext uri="{BB962C8B-B14F-4D97-AF65-F5344CB8AC3E}">
        <p14:creationId xmlns:p14="http://schemas.microsoft.com/office/powerpoint/2010/main" val="172035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n con título">
    <p:spTree>
      <p:nvGrpSpPr>
        <p:cNvPr id="1" name=""/>
        <p:cNvGrpSpPr/>
        <p:nvPr/>
      </p:nvGrpSpPr>
      <p:grpSpPr>
        <a:xfrm>
          <a:off x="0" y="0"/>
          <a:ext cx="0" cy="0"/>
          <a:chOff x="0" y="0"/>
          <a:chExt cx="0" cy="0"/>
        </a:xfrm>
      </p:grpSpPr>
      <p:sp>
        <p:nvSpPr>
          <p:cNvPr id="5" name="Rectángulo 9"/>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6" name="Imagen 10"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Marcador de posición de imagen 2"/>
          <p:cNvSpPr>
            <a:spLocks noGrp="1"/>
          </p:cNvSpPr>
          <p:nvPr>
            <p:ph type="pic" idx="1"/>
          </p:nvPr>
        </p:nvSpPr>
        <p:spPr>
          <a:xfrm>
            <a:off x="360000" y="360000"/>
            <a:ext cx="9968638" cy="5558981"/>
          </a:xfrm>
        </p:spPr>
        <p:txBody>
          <a:bodyPr rtlCol="0">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r>
              <a:rPr lang="es-ES" noProof="0" smtClean="0"/>
              <a:t>Haga clic en el icono para agregar una imagen</a:t>
            </a:r>
            <a:endParaRPr lang="es-ES" noProof="0" dirty="0"/>
          </a:p>
        </p:txBody>
      </p:sp>
      <p:sp>
        <p:nvSpPr>
          <p:cNvPr id="4" name="Marcador de texto 3"/>
          <p:cNvSpPr>
            <a:spLocks noGrp="1"/>
          </p:cNvSpPr>
          <p:nvPr>
            <p:ph type="body" sz="half" idx="2"/>
          </p:nvPr>
        </p:nvSpPr>
        <p:spPr>
          <a:xfrm>
            <a:off x="360001" y="5918981"/>
            <a:ext cx="9968636" cy="567415"/>
          </a:xfrm>
        </p:spPr>
        <p:txBody>
          <a:bodyPr anchor="ct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s-ES" smtClean="0"/>
              <a:t>Haga clic para modificar el estilo de texto del patrón</a:t>
            </a:r>
          </a:p>
        </p:txBody>
      </p:sp>
      <p:sp>
        <p:nvSpPr>
          <p:cNvPr id="7" name="Marcador de número de diapositiva 6"/>
          <p:cNvSpPr>
            <a:spLocks noGrp="1"/>
          </p:cNvSpPr>
          <p:nvPr>
            <p:ph type="sldNum" sz="quarter" idx="10"/>
          </p:nvPr>
        </p:nvSpPr>
        <p:spPr>
          <a:xfrm>
            <a:off x="360363" y="6834188"/>
            <a:ext cx="2493962" cy="355600"/>
          </a:xfrm>
        </p:spPr>
        <p:txBody>
          <a:bodyPr/>
          <a:lstStyle>
            <a:lvl1pPr algn="l">
              <a:defRPr/>
            </a:lvl1pPr>
          </a:lstStyle>
          <a:p>
            <a:fld id="{593798ED-257A-423C-8EB1-0D0AD6D62AD8}" type="slidenum">
              <a:rPr lang="es-ES"/>
              <a:pPr/>
              <a:t>‹Nº›</a:t>
            </a:fld>
            <a:endParaRPr lang="es-ES"/>
          </a:p>
        </p:txBody>
      </p:sp>
    </p:spTree>
    <p:extLst>
      <p:ext uri="{BB962C8B-B14F-4D97-AF65-F5344CB8AC3E}">
        <p14:creationId xmlns:p14="http://schemas.microsoft.com/office/powerpoint/2010/main" val="2641000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Rectángulo 8"/>
          <p:cNvSpPr>
            <a:spLocks/>
          </p:cNvSpPr>
          <p:nvPr userDrawn="1"/>
        </p:nvSpPr>
        <p:spPr>
          <a:xfrm>
            <a:off x="347663" y="709613"/>
            <a:ext cx="9967912" cy="6119812"/>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4" name="Rectángulo 3"/>
          <p:cNvSpPr>
            <a:spLocks/>
          </p:cNvSpPr>
          <p:nvPr userDrawn="1"/>
        </p:nvSpPr>
        <p:spPr>
          <a:xfrm>
            <a:off x="347663" y="360363"/>
            <a:ext cx="9967912" cy="360362"/>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5" name="Rectángulo 6"/>
          <p:cNvSpPr>
            <a:spLocks/>
          </p:cNvSpPr>
          <p:nvPr userDrawn="1"/>
        </p:nvSpPr>
        <p:spPr>
          <a:xfrm>
            <a:off x="347663" y="6829425"/>
            <a:ext cx="9967912" cy="360363"/>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Título 1"/>
          <p:cNvSpPr txBox="1">
            <a:spLocks/>
          </p:cNvSpPr>
          <p:nvPr userDrawn="1"/>
        </p:nvSpPr>
        <p:spPr>
          <a:xfrm>
            <a:off x="360363" y="2844800"/>
            <a:ext cx="9955212" cy="576263"/>
          </a:xfrm>
          <a:prstGeom prst="rect">
            <a:avLst/>
          </a:prstGeom>
        </p:spPr>
        <p:txBody>
          <a:bodyPr lIns="99551" tIns="49775" rIns="99551" bIns="49775" anchor="ctr"/>
          <a:lstStyle>
            <a:lvl1pPr algn="ctr" defTabSz="497754" rtl="0" eaLnBrk="1" latinLnBrk="0" hangingPunct="1">
              <a:spcBef>
                <a:spcPct val="0"/>
              </a:spcBef>
              <a:buNone/>
              <a:defRPr sz="9500" kern="1200">
                <a:solidFill>
                  <a:srgbClr val="004270"/>
                </a:solidFill>
                <a:latin typeface="Arial"/>
                <a:ea typeface="+mj-ea"/>
                <a:cs typeface="Arial"/>
              </a:defRPr>
            </a:lvl1pPr>
          </a:lstStyle>
          <a:p>
            <a:pPr fontAlgn="auto">
              <a:spcAft>
                <a:spcPts val="0"/>
              </a:spcAft>
              <a:defRPr/>
            </a:pPr>
            <a:r>
              <a:rPr lang="en-US" sz="2400" dirty="0" err="1" smtClean="0"/>
              <a:t>Que</a:t>
            </a:r>
            <a:r>
              <a:rPr lang="en-US" sz="2400" dirty="0" smtClean="0"/>
              <a:t> </a:t>
            </a:r>
            <a:r>
              <a:rPr lang="en-US" sz="2400" dirty="0" err="1" smtClean="0"/>
              <a:t>tenga</a:t>
            </a:r>
            <a:r>
              <a:rPr lang="en-US" sz="2400" dirty="0" smtClean="0"/>
              <a:t> un </a:t>
            </a:r>
            <a:r>
              <a:rPr lang="en-US" sz="2400" dirty="0" err="1" smtClean="0"/>
              <a:t>maravilloso</a:t>
            </a:r>
            <a:r>
              <a:rPr lang="en-US" sz="2400" dirty="0" smtClean="0"/>
              <a:t> </a:t>
            </a:r>
            <a:r>
              <a:rPr lang="en-US" sz="2400" dirty="0" err="1" smtClean="0"/>
              <a:t>día</a:t>
            </a:r>
            <a:r>
              <a:rPr lang="en-US" sz="2400" dirty="0" smtClean="0"/>
              <a:t>.</a:t>
            </a:r>
            <a:endParaRPr lang="es-ES" sz="2400" dirty="0"/>
          </a:p>
        </p:txBody>
      </p:sp>
      <p:pic>
        <p:nvPicPr>
          <p:cNvPr id="7" name="Imagen 10" descr="log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27400" y="3978275"/>
            <a:ext cx="4032250" cy="174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360000" y="1405161"/>
            <a:ext cx="9968638" cy="1440160"/>
          </a:xfrm>
        </p:spPr>
        <p:txBody>
          <a:bodyPr/>
          <a:lstStyle>
            <a:lvl1pPr>
              <a:defRPr sz="9500">
                <a:solidFill>
                  <a:srgbClr val="004270"/>
                </a:solidFill>
              </a:defRPr>
            </a:lvl1pPr>
          </a:lstStyle>
          <a:p>
            <a:r>
              <a:rPr lang="es-ES" smtClean="0"/>
              <a:t>Haga clic para modificar el estilo de título del patrón</a:t>
            </a:r>
            <a:endParaRPr lang="es-ES" dirty="0"/>
          </a:p>
        </p:txBody>
      </p:sp>
      <p:sp>
        <p:nvSpPr>
          <p:cNvPr id="8" name="Marcador de fecha 2"/>
          <p:cNvSpPr>
            <a:spLocks noGrp="1"/>
          </p:cNvSpPr>
          <p:nvPr>
            <p:ph type="dt" sz="half" idx="10"/>
          </p:nvPr>
        </p:nvSpPr>
        <p:spPr>
          <a:xfrm>
            <a:off x="347663" y="6829425"/>
            <a:ext cx="2493962" cy="360363"/>
          </a:xfrm>
        </p:spPr>
        <p:txBody>
          <a:bodyPr/>
          <a:lstStyle>
            <a:lvl1pPr>
              <a:defRPr smtClean="0">
                <a:solidFill>
                  <a:srgbClr val="FFFFFF"/>
                </a:solidFill>
              </a:defRPr>
            </a:lvl1pPr>
          </a:lstStyle>
          <a:p>
            <a:pPr>
              <a:defRPr/>
            </a:pPr>
            <a:fld id="{572F68EB-B8CC-4266-B450-B9FC15E4D5DE}" type="datetime2">
              <a:rPr lang="en-US"/>
              <a:pPr>
                <a:defRPr/>
              </a:pPr>
              <a:t>Monday, April 20, 2015</a:t>
            </a:fld>
            <a:endParaRPr lang="es-ES" dirty="0"/>
          </a:p>
        </p:txBody>
      </p:sp>
      <p:sp>
        <p:nvSpPr>
          <p:cNvPr id="9" name="Marcador de número de diapositiva 4"/>
          <p:cNvSpPr>
            <a:spLocks noGrp="1"/>
          </p:cNvSpPr>
          <p:nvPr>
            <p:ph type="sldNum" sz="quarter" idx="11"/>
          </p:nvPr>
        </p:nvSpPr>
        <p:spPr>
          <a:xfrm>
            <a:off x="7821613" y="6834188"/>
            <a:ext cx="2493962" cy="355600"/>
          </a:xfrm>
        </p:spPr>
        <p:txBody>
          <a:bodyPr/>
          <a:lstStyle>
            <a:lvl1pPr>
              <a:defRPr>
                <a:solidFill>
                  <a:srgbClr val="FFFFFF"/>
                </a:solidFill>
              </a:defRPr>
            </a:lvl1pPr>
          </a:lstStyle>
          <a:p>
            <a:fld id="{5BE57D68-4522-40D9-ABAF-76F0AED7CF8B}" type="slidenum">
              <a:rPr lang="es-ES"/>
              <a:pPr/>
              <a:t>‹Nº›</a:t>
            </a:fld>
            <a:endParaRPr lang="es-ES"/>
          </a:p>
        </p:txBody>
      </p:sp>
    </p:spTree>
    <p:extLst>
      <p:ext uri="{BB962C8B-B14F-4D97-AF65-F5344CB8AC3E}">
        <p14:creationId xmlns:p14="http://schemas.microsoft.com/office/powerpoint/2010/main" val="388044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360363" y="360363"/>
            <a:ext cx="99679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en-US" smtClean="0"/>
              <a:t>Clic para editar título</a:t>
            </a:r>
            <a:endParaRPr lang="es-ES" smtClean="0"/>
          </a:p>
        </p:txBody>
      </p:sp>
      <p:sp>
        <p:nvSpPr>
          <p:cNvPr id="1027" name="Marcador de texto 2"/>
          <p:cNvSpPr>
            <a:spLocks noGrp="1"/>
          </p:cNvSpPr>
          <p:nvPr>
            <p:ph type="body" idx="1"/>
          </p:nvPr>
        </p:nvSpPr>
        <p:spPr bwMode="auto">
          <a:xfrm>
            <a:off x="360363" y="1404938"/>
            <a:ext cx="9967912" cy="508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smtClean="0"/>
          </a:p>
        </p:txBody>
      </p:sp>
      <p:sp>
        <p:nvSpPr>
          <p:cNvPr id="4" name="Marcador de fecha 3"/>
          <p:cNvSpPr>
            <a:spLocks noGrp="1"/>
          </p:cNvSpPr>
          <p:nvPr>
            <p:ph type="dt" sz="half" idx="2"/>
          </p:nvPr>
        </p:nvSpPr>
        <p:spPr>
          <a:xfrm>
            <a:off x="360363" y="6829425"/>
            <a:ext cx="2493962" cy="360363"/>
          </a:xfrm>
          <a:prstGeom prst="rect">
            <a:avLst/>
          </a:prstGeom>
        </p:spPr>
        <p:txBody>
          <a:bodyPr vert="horz" lIns="99551" tIns="49775" rIns="99551" bIns="49775" rtlCol="0" anchor="ctr"/>
          <a:lstStyle>
            <a:lvl1pPr algn="l" defTabSz="497754" fontAlgn="auto">
              <a:spcBef>
                <a:spcPts val="0"/>
              </a:spcBef>
              <a:spcAft>
                <a:spcPts val="0"/>
              </a:spcAft>
              <a:defRPr sz="1200" smtClean="0">
                <a:solidFill>
                  <a:srgbClr val="004270"/>
                </a:solidFill>
                <a:latin typeface="Arial"/>
                <a:cs typeface="Arial"/>
              </a:defRPr>
            </a:lvl1pPr>
          </a:lstStyle>
          <a:p>
            <a:pPr>
              <a:defRPr/>
            </a:pPr>
            <a:fld id="{C5F2B76B-17F1-4EC3-B8AB-1ED4953C87D2}" type="datetime2">
              <a:rPr lang="en-US"/>
              <a:pPr>
                <a:defRPr/>
              </a:pPr>
              <a:t>Monday, April 20, 2015</a:t>
            </a:fld>
            <a:endParaRPr lang="es-ES" dirty="0"/>
          </a:p>
        </p:txBody>
      </p:sp>
      <p:sp>
        <p:nvSpPr>
          <p:cNvPr id="5" name="Marcador de pie de página 4"/>
          <p:cNvSpPr>
            <a:spLocks noGrp="1"/>
          </p:cNvSpPr>
          <p:nvPr>
            <p:ph type="ftr" sz="quarter" idx="3"/>
          </p:nvPr>
        </p:nvSpPr>
        <p:spPr>
          <a:xfrm>
            <a:off x="3667125" y="6829425"/>
            <a:ext cx="3384550" cy="360363"/>
          </a:xfrm>
          <a:prstGeom prst="rect">
            <a:avLst/>
          </a:prstGeom>
        </p:spPr>
        <p:txBody>
          <a:bodyPr vert="horz" lIns="99551" tIns="49775" rIns="99551" bIns="49775" rtlCol="0" anchor="ctr"/>
          <a:lstStyle>
            <a:lvl1pPr algn="ctr" defTabSz="497754" fontAlgn="auto">
              <a:spcBef>
                <a:spcPts val="0"/>
              </a:spcBef>
              <a:spcAft>
                <a:spcPts val="0"/>
              </a:spcAft>
              <a:defRPr sz="1200" dirty="0">
                <a:solidFill>
                  <a:srgbClr val="004270"/>
                </a:solidFill>
                <a:latin typeface="Arial"/>
                <a:cs typeface="Arial"/>
              </a:defRPr>
            </a:lvl1pPr>
          </a:lstStyle>
          <a:p>
            <a:pPr>
              <a:defRPr/>
            </a:pPr>
            <a:endParaRPr lang="es-ES"/>
          </a:p>
        </p:txBody>
      </p:sp>
      <p:sp>
        <p:nvSpPr>
          <p:cNvPr id="6" name="Marcador de número de diapositiva 5"/>
          <p:cNvSpPr>
            <a:spLocks noGrp="1"/>
          </p:cNvSpPr>
          <p:nvPr>
            <p:ph type="sldNum" sz="quarter" idx="4"/>
          </p:nvPr>
        </p:nvSpPr>
        <p:spPr>
          <a:xfrm>
            <a:off x="7834313" y="6834188"/>
            <a:ext cx="2493962" cy="355600"/>
          </a:xfrm>
          <a:prstGeom prst="rect">
            <a:avLst/>
          </a:prstGeom>
        </p:spPr>
        <p:txBody>
          <a:bodyPr vert="horz" wrap="square" lIns="99551" tIns="49775" rIns="99551" bIns="49775" numCol="1" anchor="ctr" anchorCtr="0" compatLnSpc="1">
            <a:prstTxWarp prst="textNoShape">
              <a:avLst/>
            </a:prstTxWarp>
          </a:bodyPr>
          <a:lstStyle>
            <a:lvl1pPr algn="r">
              <a:defRPr sz="1200">
                <a:solidFill>
                  <a:srgbClr val="004270"/>
                </a:solidFill>
                <a:latin typeface="Arial" panose="020B0604020202020204" pitchFamily="34" charset="0"/>
              </a:defRPr>
            </a:lvl1pPr>
          </a:lstStyle>
          <a:p>
            <a:fld id="{02B93656-AC0F-44B4-B4BD-BDBFE0BD1B46}"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hf hdr="0" ftr="0"/>
  <p:txStyles>
    <p:titleStyle>
      <a:lvl1pPr algn="ctr" defTabSz="496888" rtl="0" fontAlgn="base">
        <a:spcBef>
          <a:spcPct val="0"/>
        </a:spcBef>
        <a:spcAft>
          <a:spcPct val="0"/>
        </a:spcAft>
        <a:defRPr sz="3600" kern="1200">
          <a:solidFill>
            <a:schemeClr val="tx1"/>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p:titleStyle>
    <p:bodyStyle>
      <a:lvl1pPr marL="373063" indent="-373063" algn="l" defTabSz="496888" rtl="0" fontAlgn="base">
        <a:spcBef>
          <a:spcPct val="20000"/>
        </a:spcBef>
        <a:spcAft>
          <a:spcPct val="0"/>
        </a:spcAft>
        <a:buFont typeface="Arial" panose="020B0604020202020204" pitchFamily="34" charset="0"/>
        <a:buChar char="•"/>
        <a:defRPr sz="3500" kern="1200">
          <a:solidFill>
            <a:schemeClr val="tx1"/>
          </a:solidFill>
          <a:latin typeface="Arial"/>
          <a:ea typeface="+mn-ea"/>
          <a:cs typeface="Arial"/>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tx1"/>
          </a:solidFill>
          <a:latin typeface="Arial"/>
          <a:ea typeface="+mn-ea"/>
          <a:cs typeface="Arial"/>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tx1"/>
          </a:solidFill>
          <a:latin typeface="Arial"/>
          <a:ea typeface="+mn-ea"/>
          <a:cs typeface="Arial"/>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s-E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5.png"/><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Marcador de número de diapositiva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67496659-2F31-47B2-8A6F-B2677D3658F6}" type="slidenum">
              <a:rPr lang="es-ES" sz="1200">
                <a:solidFill>
                  <a:srgbClr val="004270"/>
                </a:solidFill>
                <a:latin typeface="Arial" panose="020B0604020202020204" pitchFamily="34" charset="0"/>
              </a:rPr>
              <a:pPr/>
              <a:t>1</a:t>
            </a:fld>
            <a:endParaRPr lang="es-ES" sz="1200">
              <a:solidFill>
                <a:srgbClr val="00427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Instrucciones de asignación. Ej.</a:t>
            </a:r>
          </a:p>
        </p:txBody>
      </p:sp>
      <p:sp>
        <p:nvSpPr>
          <p:cNvPr id="4" name="Marcador de contenido 3"/>
          <p:cNvSpPr>
            <a:spLocks noGrp="1"/>
          </p:cNvSpPr>
          <p:nvPr>
            <p:ph idx="1"/>
          </p:nvPr>
        </p:nvSpPr>
        <p:spPr/>
        <p:txBody>
          <a:bodyPr/>
          <a:lstStyle/>
          <a:p>
            <a:pPr marL="342900" indent="-342900">
              <a:buAutoNum type="arabicPeriod"/>
            </a:pPr>
            <a:r>
              <a:rPr lang="es-EC" sz="1800" dirty="0">
                <a:latin typeface="Arial" panose="020B0604020202020204" pitchFamily="34" charset="0"/>
                <a:cs typeface="Arial" panose="020B0604020202020204" pitchFamily="34" charset="0"/>
              </a:rPr>
              <a:t>¿Cuál será el valor que tomará la variable C tras la ejecución de las siguientes instrucciones?</a:t>
            </a:r>
          </a:p>
          <a:p>
            <a:pPr marL="777875" lvl="1" indent="-342900">
              <a:buAutoNum type="arabicPeriod"/>
            </a:pPr>
            <a:r>
              <a:rPr lang="es-EC" sz="1300" dirty="0">
                <a:latin typeface="Arial" panose="020B0604020202020204" pitchFamily="34" charset="0"/>
                <a:cs typeface="Arial" panose="020B0604020202020204" pitchFamily="34" charset="0"/>
              </a:rPr>
              <a:t>A = 12</a:t>
            </a:r>
          </a:p>
          <a:p>
            <a:pPr marL="777875" lvl="1" indent="-342900">
              <a:buAutoNum type="arabicPeriod"/>
            </a:pPr>
            <a:r>
              <a:rPr lang="es-EC" sz="1300" dirty="0">
                <a:latin typeface="Arial" panose="020B0604020202020204" pitchFamily="34" charset="0"/>
                <a:cs typeface="Arial" panose="020B0604020202020204" pitchFamily="34" charset="0"/>
              </a:rPr>
              <a:t>B = A</a:t>
            </a:r>
          </a:p>
          <a:p>
            <a:pPr marL="777875" lvl="1" indent="-342900">
              <a:buAutoNum type="arabicPeriod"/>
            </a:pPr>
            <a:r>
              <a:rPr lang="es-EC" sz="1300" dirty="0">
                <a:latin typeface="Arial" panose="020B0604020202020204" pitchFamily="34" charset="0"/>
                <a:cs typeface="Arial" panose="020B0604020202020204" pitchFamily="34" charset="0"/>
              </a:rPr>
              <a:t>C = B</a:t>
            </a:r>
          </a:p>
          <a:p>
            <a:pPr marL="342900" indent="-342900">
              <a:buAutoNum type="arabicPeriod"/>
            </a:pPr>
            <a:r>
              <a:rPr lang="es-EC" sz="1800" dirty="0">
                <a:latin typeface="Arial" panose="020B0604020202020204" pitchFamily="34" charset="0"/>
                <a:cs typeface="Arial" panose="020B0604020202020204" pitchFamily="34" charset="0"/>
              </a:rPr>
              <a:t>¿Cuál es el valor de la variable AUX al ejecutarse la instrucción 5?</a:t>
            </a:r>
          </a:p>
          <a:p>
            <a:pPr marL="777875" lvl="1" indent="-342900">
              <a:buAutoNum type="arabicPeriod"/>
            </a:pPr>
            <a:r>
              <a:rPr lang="es-EC" sz="1300" dirty="0">
                <a:latin typeface="Arial" panose="020B0604020202020204" pitchFamily="34" charset="0"/>
                <a:cs typeface="Arial" panose="020B0604020202020204" pitchFamily="34" charset="0"/>
              </a:rPr>
              <a:t>A = 10</a:t>
            </a:r>
          </a:p>
          <a:p>
            <a:pPr marL="777875" lvl="1" indent="-342900">
              <a:buAutoNum type="arabicPeriod"/>
            </a:pPr>
            <a:r>
              <a:rPr lang="es-EC" sz="1300" dirty="0">
                <a:latin typeface="Arial" panose="020B0604020202020204" pitchFamily="34" charset="0"/>
                <a:cs typeface="Arial" panose="020B0604020202020204" pitchFamily="34" charset="0"/>
              </a:rPr>
              <a:t>B = 20</a:t>
            </a:r>
          </a:p>
          <a:p>
            <a:pPr marL="777875" lvl="1" indent="-342900">
              <a:buAutoNum type="arabicPeriod"/>
            </a:pPr>
            <a:r>
              <a:rPr lang="es-EC" sz="1300" dirty="0">
                <a:latin typeface="Arial" panose="020B0604020202020204" pitchFamily="34" charset="0"/>
                <a:cs typeface="Arial" panose="020B0604020202020204" pitchFamily="34" charset="0"/>
              </a:rPr>
              <a:t>AUX = A</a:t>
            </a:r>
          </a:p>
          <a:p>
            <a:pPr marL="777875" lvl="1" indent="-342900">
              <a:buAutoNum type="arabicPeriod"/>
            </a:pPr>
            <a:r>
              <a:rPr lang="es-EC" sz="1300" dirty="0">
                <a:latin typeface="Arial" panose="020B0604020202020204" pitchFamily="34" charset="0"/>
                <a:cs typeface="Arial" panose="020B0604020202020204" pitchFamily="34" charset="0"/>
              </a:rPr>
              <a:t>A = B</a:t>
            </a:r>
          </a:p>
          <a:p>
            <a:pPr marL="777875" lvl="1" indent="-342900">
              <a:buAutoNum type="arabicPeriod"/>
            </a:pPr>
            <a:r>
              <a:rPr lang="es-EC" sz="1300" dirty="0" smtClean="0">
                <a:latin typeface="Arial" panose="020B0604020202020204" pitchFamily="34" charset="0"/>
                <a:cs typeface="Arial" panose="020B0604020202020204" pitchFamily="34" charset="0"/>
              </a:rPr>
              <a:t>B = AUX</a:t>
            </a:r>
          </a:p>
          <a:p>
            <a:pPr marL="342900" indent="-342900">
              <a:buAutoNum type="arabicPeriod"/>
            </a:pPr>
            <a:r>
              <a:rPr lang="es-EC" sz="1800" dirty="0" smtClean="0">
                <a:latin typeface="Arial" panose="020B0604020202020204" pitchFamily="34" charset="0"/>
                <a:cs typeface="Arial" panose="020B0604020202020204" pitchFamily="34" charset="0"/>
              </a:rPr>
              <a:t>¿Cuál es el significado de N = N + 5 si N tiene el valor actual de 2? </a:t>
            </a:r>
          </a:p>
          <a:p>
            <a:pPr marL="434975" lvl="1" indent="0">
              <a:buNone/>
            </a:pPr>
            <a:r>
              <a:rPr lang="es-EC" sz="1300" dirty="0" smtClean="0">
                <a:latin typeface="Arial" panose="020B0604020202020204" pitchFamily="34" charset="0"/>
                <a:cs typeface="Arial" panose="020B0604020202020204" pitchFamily="34" charset="0"/>
              </a:rPr>
              <a:t>N </a:t>
            </a:r>
            <a:r>
              <a:rPr lang="es-EC" sz="1300" dirty="0">
                <a:latin typeface="Arial" panose="020B0604020202020204" pitchFamily="34" charset="0"/>
                <a:cs typeface="Arial" panose="020B0604020202020204" pitchFamily="34" charset="0"/>
              </a:rPr>
              <a:t>= N + 5</a:t>
            </a:r>
          </a:p>
          <a:p>
            <a:pPr marL="0" indent="0">
              <a:buNone/>
            </a:pPr>
            <a:endParaRPr lang="es-EC" dirty="0"/>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10</a:t>
            </a:fld>
            <a:endParaRPr lang="es-ES" sz="1200">
              <a:solidFill>
                <a:srgbClr val="004270"/>
              </a:solidFill>
              <a:latin typeface="Arial" panose="020B0604020202020204" pitchFamily="34" charset="0"/>
            </a:endParaRPr>
          </a:p>
        </p:txBody>
      </p:sp>
    </p:spTree>
    <p:extLst>
      <p:ext uri="{BB962C8B-B14F-4D97-AF65-F5344CB8AC3E}">
        <p14:creationId xmlns:p14="http://schemas.microsoft.com/office/powerpoint/2010/main" val="2497991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Instrucciones de lectura</a:t>
            </a:r>
          </a:p>
        </p:txBody>
      </p:sp>
      <p:sp>
        <p:nvSpPr>
          <p:cNvPr id="10" name="Marcador de contenido 13"/>
          <p:cNvSpPr>
            <a:spLocks noGrp="1"/>
          </p:cNvSpPr>
          <p:nvPr>
            <p:ph idx="1"/>
          </p:nvPr>
        </p:nvSpPr>
        <p:spPr>
          <a:xfrm>
            <a:off x="382886" y="1333153"/>
            <a:ext cx="9967912" cy="792088"/>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dirty="0" smtClean="0">
                <a:latin typeface="Arial" panose="020B0604020202020204" pitchFamily="34" charset="0"/>
                <a:cs typeface="Arial" panose="020B0604020202020204" pitchFamily="34" charset="0"/>
              </a:rPr>
              <a:t>Esta operación nos permite introducir los datos a la computadora, es decir, introducir la materia prima para el proceso. </a:t>
            </a:r>
          </a:p>
          <a:p>
            <a:pPr marL="0" indent="0">
              <a:buNone/>
            </a:pP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11</a:t>
            </a:fld>
            <a:endParaRPr lang="es-ES" sz="1200">
              <a:solidFill>
                <a:srgbClr val="004270"/>
              </a:solidFill>
              <a:latin typeface="Arial" panose="020B0604020202020204" pitchFamily="34" charset="0"/>
            </a:endParaRPr>
          </a:p>
        </p:txBody>
      </p:sp>
      <p:graphicFrame>
        <p:nvGraphicFramePr>
          <p:cNvPr id="9" name="Diagrama 8"/>
          <p:cNvGraphicFramePr/>
          <p:nvPr>
            <p:extLst>
              <p:ext uri="{D42A27DB-BD31-4B8C-83A1-F6EECF244321}">
                <p14:modId xmlns:p14="http://schemas.microsoft.com/office/powerpoint/2010/main" val="796503429"/>
              </p:ext>
            </p:extLst>
          </p:nvPr>
        </p:nvGraphicFramePr>
        <p:xfrm>
          <a:off x="606612" y="2269257"/>
          <a:ext cx="9520460"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arcador de contenido 13"/>
          <p:cNvSpPr txBox="1">
            <a:spLocks/>
          </p:cNvSpPr>
          <p:nvPr/>
        </p:nvSpPr>
        <p:spPr bwMode="auto">
          <a:xfrm>
            <a:off x="382886" y="4429497"/>
            <a:ext cx="9967912" cy="1008112"/>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800" dirty="0" smtClean="0">
                <a:latin typeface="Arial" panose="020B0604020202020204" pitchFamily="34" charset="0"/>
                <a:cs typeface="Arial" panose="020B0604020202020204" pitchFamily="34" charset="0"/>
              </a:rPr>
              <a:t>Estas acciones esperan a que se tecleen los datos correspondientes, los cuales se almacenaran en las variables especificadas, pero puede hacerse de una forma más detallada, haciendo que vaya acompañada por una solicitud de los datos. </a:t>
            </a: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
        <p:nvSpPr>
          <p:cNvPr id="8" name="Marcador de contenido 13"/>
          <p:cNvSpPr txBox="1">
            <a:spLocks/>
          </p:cNvSpPr>
          <p:nvPr/>
        </p:nvSpPr>
        <p:spPr bwMode="auto">
          <a:xfrm>
            <a:off x="375767" y="5581625"/>
            <a:ext cx="9967912" cy="1008112"/>
          </a:xfrm>
          <a:prstGeom prst="rect">
            <a:avLst/>
          </a:prstGeom>
          <a:ln>
            <a:noFill/>
          </a:ln>
          <a:extLst/>
        </p:spPr>
        <p:style>
          <a:lnRef idx="1">
            <a:schemeClr val="dk1"/>
          </a:lnRef>
          <a:fillRef idx="1001">
            <a:schemeClr val="lt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800" dirty="0" smtClean="0">
                <a:latin typeface="Arial" panose="020B0604020202020204" pitchFamily="34" charset="0"/>
                <a:cs typeface="Arial" panose="020B0604020202020204" pitchFamily="34" charset="0"/>
              </a:rPr>
              <a:t>Solicitar Nombre del empleado y Horas trabajadas </a:t>
            </a:r>
          </a:p>
          <a:p>
            <a:pPr marL="0" indent="0">
              <a:buFont typeface="Arial" panose="020B0604020202020204" pitchFamily="34" charset="0"/>
              <a:buNone/>
            </a:pPr>
            <a:r>
              <a:rPr lang="es-EC" sz="1800" dirty="0" smtClean="0">
                <a:latin typeface="Arial" panose="020B0604020202020204" pitchFamily="34" charset="0"/>
                <a:cs typeface="Arial" panose="020B0604020202020204" pitchFamily="34" charset="0"/>
              </a:rPr>
              <a:t>Leer </a:t>
            </a:r>
            <a:r>
              <a:rPr lang="es-EC" sz="1800" dirty="0" err="1" smtClean="0">
                <a:latin typeface="Arial" panose="020B0604020202020204" pitchFamily="34" charset="0"/>
                <a:cs typeface="Arial" panose="020B0604020202020204" pitchFamily="34" charset="0"/>
              </a:rPr>
              <a:t>nombreEmp</a:t>
            </a:r>
            <a:r>
              <a:rPr lang="es-EC" sz="1800" dirty="0" smtClean="0">
                <a:latin typeface="Arial" panose="020B0604020202020204" pitchFamily="34" charset="0"/>
                <a:cs typeface="Arial" panose="020B0604020202020204" pitchFamily="34" charset="0"/>
              </a:rPr>
              <a:t>, </a:t>
            </a:r>
            <a:r>
              <a:rPr lang="es-EC" sz="1800" dirty="0" err="1" smtClean="0">
                <a:latin typeface="Arial" panose="020B0604020202020204" pitchFamily="34" charset="0"/>
                <a:cs typeface="Arial" panose="020B0604020202020204" pitchFamily="34" charset="0"/>
              </a:rPr>
              <a:t>horasTrab</a:t>
            </a: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704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Instrucciones de escritura de resultados</a:t>
            </a:r>
          </a:p>
        </p:txBody>
      </p:sp>
      <p:sp>
        <p:nvSpPr>
          <p:cNvPr id="10" name="Marcador de contenido 13"/>
          <p:cNvSpPr>
            <a:spLocks noGrp="1"/>
          </p:cNvSpPr>
          <p:nvPr>
            <p:ph idx="1"/>
          </p:nvPr>
        </p:nvSpPr>
        <p:spPr>
          <a:xfrm>
            <a:off x="414165" y="1765201"/>
            <a:ext cx="9967912" cy="720080"/>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dirty="0" smtClean="0">
                <a:latin typeface="Arial" panose="020B0604020202020204" pitchFamily="34" charset="0"/>
                <a:cs typeface="Arial" panose="020B0604020202020204" pitchFamily="34" charset="0"/>
              </a:rPr>
              <a:t>Mediante la escritura damos  salida a los datos de la computadora hacia un medio periférico como por ejemplo la pantalla de vídeo, la impresora, disco u otro.</a:t>
            </a: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12</a:t>
            </a:fld>
            <a:endParaRPr lang="es-ES" sz="1200">
              <a:solidFill>
                <a:srgbClr val="004270"/>
              </a:solidFill>
              <a:latin typeface="Arial" panose="020B0604020202020204" pitchFamily="34" charset="0"/>
            </a:endParaRPr>
          </a:p>
        </p:txBody>
      </p:sp>
      <p:graphicFrame>
        <p:nvGraphicFramePr>
          <p:cNvPr id="9" name="Diagrama 8"/>
          <p:cNvGraphicFramePr/>
          <p:nvPr>
            <p:extLst>
              <p:ext uri="{D42A27DB-BD31-4B8C-83A1-F6EECF244321}">
                <p14:modId xmlns:p14="http://schemas.microsoft.com/office/powerpoint/2010/main" val="2798645923"/>
              </p:ext>
            </p:extLst>
          </p:nvPr>
        </p:nvGraphicFramePr>
        <p:xfrm>
          <a:off x="606612" y="2917329"/>
          <a:ext cx="9520460"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5652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Instrucciones de bifurcación</a:t>
            </a:r>
          </a:p>
        </p:txBody>
      </p:sp>
      <p:sp>
        <p:nvSpPr>
          <p:cNvPr id="10" name="Marcador de contenido 13"/>
          <p:cNvSpPr>
            <a:spLocks noGrp="1"/>
          </p:cNvSpPr>
          <p:nvPr>
            <p:ph idx="1"/>
          </p:nvPr>
        </p:nvSpPr>
        <p:spPr>
          <a:xfrm>
            <a:off x="414165" y="1765201"/>
            <a:ext cx="9967912" cy="720080"/>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dirty="0" smtClean="0">
                <a:latin typeface="Arial" panose="020B0604020202020204" pitchFamily="34" charset="0"/>
                <a:cs typeface="Arial" panose="020B0604020202020204" pitchFamily="34" charset="0"/>
              </a:rPr>
              <a:t>El desarrollo normal de un programa se interrumpe cuando se ejecuta una bifurcación y pueden ser hacia adelante o hacia atrás. </a:t>
            </a: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13</a:t>
            </a:fld>
            <a:endParaRPr lang="es-ES" sz="1200">
              <a:solidFill>
                <a:srgbClr val="004270"/>
              </a:solidFill>
              <a:latin typeface="Arial" panose="020B0604020202020204" pitchFamily="34" charset="0"/>
            </a:endParaRPr>
          </a:p>
        </p:txBody>
      </p:sp>
      <p:graphicFrame>
        <p:nvGraphicFramePr>
          <p:cNvPr id="12" name="Diagrama 11"/>
          <p:cNvGraphicFramePr/>
          <p:nvPr>
            <p:extLst/>
          </p:nvPr>
        </p:nvGraphicFramePr>
        <p:xfrm>
          <a:off x="1527895" y="3171675"/>
          <a:ext cx="6909735" cy="3412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Conector angular 4"/>
          <p:cNvCxnSpPr/>
          <p:nvPr/>
        </p:nvCxnSpPr>
        <p:spPr>
          <a:xfrm rot="5400000">
            <a:off x="3940163" y="4249477"/>
            <a:ext cx="1008112" cy="360040"/>
          </a:xfrm>
          <a:prstGeom prst="bentConnector3">
            <a:avLst>
              <a:gd name="adj1" fmla="val 10039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Conector recto 14"/>
          <p:cNvCxnSpPr/>
          <p:nvPr/>
        </p:nvCxnSpPr>
        <p:spPr>
          <a:xfrm>
            <a:off x="4336207" y="3925441"/>
            <a:ext cx="28803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ector angular 21"/>
          <p:cNvCxnSpPr/>
          <p:nvPr/>
        </p:nvCxnSpPr>
        <p:spPr>
          <a:xfrm rot="5400000" flipH="1" flipV="1">
            <a:off x="7432551" y="4069457"/>
            <a:ext cx="1008112" cy="432048"/>
          </a:xfrm>
          <a:prstGeom prst="bentConnector3">
            <a:avLst>
              <a:gd name="adj1" fmla="val -391"/>
            </a:avLst>
          </a:prstGeom>
        </p:spPr>
        <p:style>
          <a:lnRef idx="2">
            <a:schemeClr val="accent1"/>
          </a:lnRef>
          <a:fillRef idx="0">
            <a:schemeClr val="accent1"/>
          </a:fillRef>
          <a:effectRef idx="1">
            <a:schemeClr val="accent1"/>
          </a:effectRef>
          <a:fontRef idx="minor">
            <a:schemeClr val="tx1"/>
          </a:fontRef>
        </p:style>
      </p:cxnSp>
      <p:cxnSp>
        <p:nvCxnSpPr>
          <p:cNvPr id="27" name="Conector recto de flecha 26"/>
          <p:cNvCxnSpPr/>
          <p:nvPr/>
        </p:nvCxnSpPr>
        <p:spPr>
          <a:xfrm flipH="1">
            <a:off x="7792591" y="3781425"/>
            <a:ext cx="3600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9738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Elementos de un programa</a:t>
            </a:r>
          </a:p>
        </p:txBody>
      </p:sp>
      <p:sp>
        <p:nvSpPr>
          <p:cNvPr id="9" name="Marcador de contenido 13"/>
          <p:cNvSpPr>
            <a:spLocks noGrp="1"/>
          </p:cNvSpPr>
          <p:nvPr>
            <p:ph sz="half" idx="1"/>
          </p:nvPr>
        </p:nvSpPr>
        <p:spPr>
          <a:xfrm>
            <a:off x="386905" y="1409701"/>
            <a:ext cx="9967912" cy="5081587"/>
          </a:xfrm>
        </p:spPr>
        <p:txBody>
          <a:bodyPr/>
          <a:lstStyle/>
          <a:p>
            <a:r>
              <a:rPr lang="es-EC" sz="2000" dirty="0" smtClean="0">
                <a:latin typeface="Arial" panose="020B0604020202020204" pitchFamily="34" charset="0"/>
                <a:cs typeface="Arial" panose="020B0604020202020204" pitchFamily="34" charset="0"/>
              </a:rPr>
              <a:t>En programación se debe separar la diferencia entre el diseño del algoritmo y su implementación en un lenguaje específico.</a:t>
            </a:r>
          </a:p>
          <a:p>
            <a:r>
              <a:rPr lang="es-EC" sz="2000" dirty="0" smtClean="0">
                <a:latin typeface="Arial" panose="020B0604020202020204" pitchFamily="34" charset="0"/>
                <a:cs typeface="Arial" panose="020B0604020202020204" pitchFamily="34" charset="0"/>
              </a:rPr>
              <a:t>Los leguajes de programación como cualquier otro lenguaje tienen elementos básicos que se utilizan como bloques constructivos, así como las reglas para las que esos elementos se combinan (SINTAXIS). </a:t>
            </a:r>
            <a:endParaRPr lang="es-EC" sz="2000" dirty="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14</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graphicFrame>
        <p:nvGraphicFramePr>
          <p:cNvPr id="3" name="Diagrama 2"/>
          <p:cNvGraphicFramePr/>
          <p:nvPr>
            <p:extLst/>
          </p:nvPr>
        </p:nvGraphicFramePr>
        <p:xfrm>
          <a:off x="663799" y="3349376"/>
          <a:ext cx="9664476" cy="3231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18456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Datos, Tipos de Datos y </a:t>
            </a:r>
            <a:r>
              <a:rPr lang="es-EC" dirty="0" err="1" smtClean="0">
                <a:latin typeface="Arial" panose="020B0604020202020204" pitchFamily="34" charset="0"/>
                <a:cs typeface="Arial" panose="020B0604020202020204" pitchFamily="34" charset="0"/>
              </a:rPr>
              <a:t>Op</a:t>
            </a:r>
            <a:r>
              <a:rPr lang="es-EC" dirty="0" smtClean="0">
                <a:latin typeface="Arial" panose="020B0604020202020204" pitchFamily="34" charset="0"/>
                <a:cs typeface="Arial" panose="020B0604020202020204" pitchFamily="34" charset="0"/>
              </a:rPr>
              <a:t>. Prim.</a:t>
            </a:r>
          </a:p>
        </p:txBody>
      </p:sp>
      <p:sp>
        <p:nvSpPr>
          <p:cNvPr id="9" name="Marcador de contenido 13"/>
          <p:cNvSpPr>
            <a:spLocks noGrp="1"/>
          </p:cNvSpPr>
          <p:nvPr>
            <p:ph sz="half" idx="1"/>
          </p:nvPr>
        </p:nvSpPr>
        <p:spPr>
          <a:xfrm>
            <a:off x="386905" y="1409701"/>
            <a:ext cx="9967912" cy="5081587"/>
          </a:xfrm>
        </p:spPr>
        <p:txBody>
          <a:bodyPr/>
          <a:lstStyle/>
          <a:p>
            <a:r>
              <a:rPr lang="es-EC" sz="2400" dirty="0" smtClean="0">
                <a:latin typeface="Arial" panose="020B0604020202020204" pitchFamily="34" charset="0"/>
                <a:cs typeface="Arial" panose="020B0604020202020204" pitchFamily="34" charset="0"/>
              </a:rPr>
              <a:t>El primer objetivo de toda computadora es el manejo de la información de datos (cifras de ventas de un supermercado, calificaciones de una clase).</a:t>
            </a:r>
          </a:p>
          <a:p>
            <a:pPr marL="0" indent="0">
              <a:buNone/>
            </a:pPr>
            <a:endParaRPr lang="es-EC" sz="2400" dirty="0" smtClean="0">
              <a:latin typeface="Arial" panose="020B0604020202020204" pitchFamily="34" charset="0"/>
              <a:cs typeface="Arial" panose="020B0604020202020204" pitchFamily="34" charset="0"/>
            </a:endParaRPr>
          </a:p>
          <a:p>
            <a:r>
              <a:rPr lang="es-EC" sz="2400" dirty="0" smtClean="0">
                <a:latin typeface="Arial" panose="020B0604020202020204" pitchFamily="34" charset="0"/>
                <a:cs typeface="Arial" panose="020B0604020202020204" pitchFamily="34" charset="0"/>
              </a:rPr>
              <a:t>Es un valor o referente que recibe el computador por diferentes medios, los datos representan la información que el programador manipula en la construcción de una solución o en el desarrollo de un algoritmo.</a:t>
            </a:r>
          </a:p>
          <a:p>
            <a:pPr marL="0" indent="0">
              <a:buNone/>
            </a:pPr>
            <a:endParaRPr lang="es-EC" sz="2400" dirty="0" smtClean="0">
              <a:latin typeface="Arial" panose="020B0604020202020204" pitchFamily="34" charset="0"/>
              <a:cs typeface="Arial" panose="020B0604020202020204" pitchFamily="34" charset="0"/>
            </a:endParaRPr>
          </a:p>
          <a:p>
            <a:r>
              <a:rPr lang="es-EC" sz="2400" dirty="0" smtClean="0">
                <a:latin typeface="Arial" panose="020B0604020202020204" pitchFamily="34" charset="0"/>
                <a:cs typeface="Arial" panose="020B0604020202020204" pitchFamily="34" charset="0"/>
              </a:rPr>
              <a:t>La mayoría de las computadoras pueden trabajar con varios tipos (modos) de datos.</a:t>
            </a:r>
          </a:p>
          <a:p>
            <a:pPr marL="0" indent="0">
              <a:buNone/>
            </a:pPr>
            <a:endParaRPr lang="es-EC" sz="2400" dirty="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15</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Tree>
    <p:extLst>
      <p:ext uri="{BB962C8B-B14F-4D97-AF65-F5344CB8AC3E}">
        <p14:creationId xmlns:p14="http://schemas.microsoft.com/office/powerpoint/2010/main" val="3275130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Tipo de datos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16</a:t>
            </a:fld>
            <a:endParaRPr lang="es-ES" sz="1200">
              <a:solidFill>
                <a:srgbClr val="004270"/>
              </a:solidFill>
              <a:latin typeface="Arial" panose="020B0604020202020204" pitchFamily="34" charset="0"/>
            </a:endParaRPr>
          </a:p>
        </p:txBody>
      </p:sp>
      <p:graphicFrame>
        <p:nvGraphicFramePr>
          <p:cNvPr id="11" name="Diagrama 10"/>
          <p:cNvGraphicFramePr/>
          <p:nvPr>
            <p:extLst>
              <p:ext uri="{D42A27DB-BD31-4B8C-83A1-F6EECF244321}">
                <p14:modId xmlns:p14="http://schemas.microsoft.com/office/powerpoint/2010/main" val="700860989"/>
              </p:ext>
            </p:extLst>
          </p:nvPr>
        </p:nvGraphicFramePr>
        <p:xfrm>
          <a:off x="414165" y="1981225"/>
          <a:ext cx="9967912" cy="3811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5370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Datos numéricos</a:t>
            </a:r>
          </a:p>
        </p:txBody>
      </p:sp>
      <p:sp>
        <p:nvSpPr>
          <p:cNvPr id="10" name="Marcador de contenido 13"/>
          <p:cNvSpPr>
            <a:spLocks noGrp="1"/>
          </p:cNvSpPr>
          <p:nvPr>
            <p:ph idx="1"/>
          </p:nvPr>
        </p:nvSpPr>
        <p:spPr>
          <a:xfrm>
            <a:off x="420314" y="1405161"/>
            <a:ext cx="9967912" cy="432048"/>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dirty="0" smtClean="0">
                <a:latin typeface="Arial" panose="020B0604020202020204" pitchFamily="34" charset="0"/>
                <a:cs typeface="Arial" panose="020B0604020202020204" pitchFamily="34" charset="0"/>
              </a:rPr>
              <a:t>El tipo numérico es el conjunto de los valores numéricos.</a:t>
            </a: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17</a:t>
            </a:fld>
            <a:endParaRPr lang="es-ES" sz="1200">
              <a:solidFill>
                <a:srgbClr val="004270"/>
              </a:solidFill>
              <a:latin typeface="Arial" panose="020B0604020202020204" pitchFamily="34" charset="0"/>
            </a:endParaRPr>
          </a:p>
        </p:txBody>
      </p:sp>
      <p:graphicFrame>
        <p:nvGraphicFramePr>
          <p:cNvPr id="6" name="Diagrama 5"/>
          <p:cNvGraphicFramePr/>
          <p:nvPr>
            <p:extLst/>
          </p:nvPr>
        </p:nvGraphicFramePr>
        <p:xfrm>
          <a:off x="423082" y="1981225"/>
          <a:ext cx="9664476"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34670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Datos lógicos y, tipo carácter y t. cadena</a:t>
            </a:r>
          </a:p>
        </p:txBody>
      </p:sp>
      <p:sp>
        <p:nvSpPr>
          <p:cNvPr id="10" name="Marcador de contenido 13"/>
          <p:cNvSpPr>
            <a:spLocks noGrp="1"/>
          </p:cNvSpPr>
          <p:nvPr>
            <p:ph idx="1"/>
          </p:nvPr>
        </p:nvSpPr>
        <p:spPr>
          <a:xfrm>
            <a:off x="341721" y="1143101"/>
            <a:ext cx="9967912" cy="1512168"/>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Datos lógicos</a:t>
            </a:r>
            <a:r>
              <a:rPr lang="es-EC" sz="1800" b="1" dirty="0" smtClean="0">
                <a:latin typeface="Arial" panose="020B0604020202020204" pitchFamily="34" charset="0"/>
                <a:cs typeface="Arial" panose="020B0604020202020204" pitchFamily="34" charset="0"/>
              </a:rPr>
              <a:t>: </a:t>
            </a:r>
          </a:p>
          <a:p>
            <a:pPr marL="0" indent="0">
              <a:buNone/>
            </a:pPr>
            <a:endParaRPr lang="es-EC" sz="1800" dirty="0" smtClean="0">
              <a:latin typeface="Arial" panose="020B0604020202020204" pitchFamily="34" charset="0"/>
              <a:cs typeface="Arial" panose="020B0604020202020204" pitchFamily="34" charset="0"/>
            </a:endParaRPr>
          </a:p>
          <a:p>
            <a:pPr marL="0" indent="0">
              <a:buNone/>
            </a:pPr>
            <a:r>
              <a:rPr lang="es-EC" sz="1800" dirty="0" smtClean="0">
                <a:latin typeface="Arial" panose="020B0604020202020204" pitchFamily="34" charset="0"/>
                <a:cs typeface="Arial" panose="020B0604020202020204" pitchFamily="34" charset="0"/>
              </a:rPr>
              <a:t>El tipo lógico, también denominado booleano es aquel dato que sólo puede tomar uno de dos valores: verdadero (true) o falso (false)</a:t>
            </a:r>
            <a:endParaRPr lang="es-EC" sz="1800" dirty="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18</a:t>
            </a:fld>
            <a:endParaRPr lang="es-ES" sz="1200">
              <a:solidFill>
                <a:srgbClr val="004270"/>
              </a:solidFill>
              <a:latin typeface="Arial" panose="020B0604020202020204" pitchFamily="34" charset="0"/>
            </a:endParaRPr>
          </a:p>
        </p:txBody>
      </p:sp>
      <p:sp>
        <p:nvSpPr>
          <p:cNvPr id="8" name="Marcador de contenido 13"/>
          <p:cNvSpPr txBox="1">
            <a:spLocks/>
          </p:cNvSpPr>
          <p:nvPr/>
        </p:nvSpPr>
        <p:spPr bwMode="auto">
          <a:xfrm>
            <a:off x="360363" y="2701305"/>
            <a:ext cx="9967912" cy="2462468"/>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Datos tipo carácter</a:t>
            </a: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None/>
            </a:pPr>
            <a:r>
              <a:rPr lang="es-EC" sz="1800" dirty="0" smtClean="0">
                <a:latin typeface="Arial" panose="020B0604020202020204" pitchFamily="34" charset="0"/>
                <a:cs typeface="Arial" panose="020B0604020202020204" pitchFamily="34" charset="0"/>
              </a:rPr>
              <a:t>El tipo de dato carácter utiliza 1 byte, puede almacenar un carácter; cualquier carácter valido para la computadora según el código ASCII.</a:t>
            </a:r>
          </a:p>
          <a:p>
            <a:pPr lvl="1">
              <a:buFontTx/>
              <a:buChar char="-"/>
            </a:pPr>
            <a:r>
              <a:rPr lang="es-EC" sz="1800" dirty="0" smtClean="0">
                <a:latin typeface="Arial" panose="020B0604020202020204" pitchFamily="34" charset="0"/>
                <a:cs typeface="Arial" panose="020B0604020202020204" pitchFamily="34" charset="0"/>
              </a:rPr>
              <a:t>caracteres alfabéticos (A, B, C, …, Z) (a, b, c, …, z)</a:t>
            </a:r>
          </a:p>
          <a:p>
            <a:pPr lvl="1">
              <a:buFontTx/>
              <a:buChar char="-"/>
            </a:pPr>
            <a:r>
              <a:rPr lang="es-EC" sz="1800" dirty="0" smtClean="0">
                <a:latin typeface="Arial" panose="020B0604020202020204" pitchFamily="34" charset="0"/>
                <a:cs typeface="Arial" panose="020B0604020202020204" pitchFamily="34" charset="0"/>
              </a:rPr>
              <a:t>caracteres numéricos (1, 2, 3, 4, …, 9, 0)</a:t>
            </a:r>
          </a:p>
          <a:p>
            <a:pPr lvl="1">
              <a:buFontTx/>
              <a:buChar char="-"/>
            </a:pPr>
            <a:r>
              <a:rPr lang="es-EC" sz="1800" dirty="0" smtClean="0">
                <a:latin typeface="Arial" panose="020B0604020202020204" pitchFamily="34" charset="0"/>
                <a:cs typeface="Arial" panose="020B0604020202020204" pitchFamily="34" charset="0"/>
              </a:rPr>
              <a:t>caracteres especiales (+, -, *, /, &amp;, ;, &lt;, &gt;)</a:t>
            </a: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
        <p:nvSpPr>
          <p:cNvPr id="9" name="Marcador de contenido 13"/>
          <p:cNvSpPr txBox="1">
            <a:spLocks/>
          </p:cNvSpPr>
          <p:nvPr/>
        </p:nvSpPr>
        <p:spPr bwMode="auto">
          <a:xfrm>
            <a:off x="344959" y="5221585"/>
            <a:ext cx="9967912" cy="1512168"/>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Datos tipo cadena</a:t>
            </a:r>
            <a:r>
              <a:rPr lang="es-EC" sz="1800" b="1" dirty="0" smtClean="0">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EC" sz="1800" dirty="0" smtClean="0">
                <a:latin typeface="Arial" panose="020B0604020202020204" pitchFamily="34" charset="0"/>
                <a:cs typeface="Arial" panose="020B0604020202020204" pitchFamily="34" charset="0"/>
              </a:rPr>
              <a:t>Una cadena (</a:t>
            </a:r>
            <a:r>
              <a:rPr lang="es-EC" sz="1800" dirty="0" err="1" smtClean="0">
                <a:latin typeface="Arial" panose="020B0604020202020204" pitchFamily="34" charset="0"/>
                <a:cs typeface="Arial" panose="020B0604020202020204" pitchFamily="34" charset="0"/>
              </a:rPr>
              <a:t>string</a:t>
            </a:r>
            <a:r>
              <a:rPr lang="es-EC" sz="1800" dirty="0" smtClean="0">
                <a:latin typeface="Arial" panose="020B0604020202020204" pitchFamily="34" charset="0"/>
                <a:cs typeface="Arial" panose="020B0604020202020204" pitchFamily="34" charset="0"/>
              </a:rPr>
              <a:t>) de caracteres es una sucesión de caracteres que se encuentran delimitados por una comilla o dobles comillas. “Sr. </a:t>
            </a:r>
            <a:r>
              <a:rPr lang="es-EC" sz="1800" dirty="0" err="1" smtClean="0">
                <a:latin typeface="Arial" panose="020B0604020202020204" pitchFamily="34" charset="0"/>
                <a:cs typeface="Arial" panose="020B0604020202020204" pitchFamily="34" charset="0"/>
              </a:rPr>
              <a:t>McKoy</a:t>
            </a:r>
            <a:r>
              <a:rPr lang="es-EC" sz="1800" dirty="0" smtClean="0">
                <a:latin typeface="Arial" panose="020B0604020202020204" pitchFamily="34" charset="0"/>
                <a:cs typeface="Arial" panose="020B0604020202020204" pitchFamily="34" charset="0"/>
              </a:rPr>
              <a:t>”, “12 de octubre de 1492”</a:t>
            </a: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1441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sz="3200" dirty="0" smtClean="0"/>
              <a:t>Tipos de datos en JAVA</a:t>
            </a:r>
            <a:endParaRPr lang="es-EC" sz="3200" dirty="0"/>
          </a:p>
        </p:txBody>
      </p:sp>
      <p:sp>
        <p:nvSpPr>
          <p:cNvPr id="4" name="Marcador de número de diapositiva 3"/>
          <p:cNvSpPr>
            <a:spLocks noGrp="1"/>
          </p:cNvSpPr>
          <p:nvPr>
            <p:ph type="sldNum" sz="quarter" idx="10"/>
          </p:nvPr>
        </p:nvSpPr>
        <p:spPr/>
        <p:txBody>
          <a:bodyPr/>
          <a:lstStyle/>
          <a:p>
            <a:fld id="{2FCBE877-9FF0-4CCE-AC93-6D054A51E639}" type="slidenum">
              <a:rPr lang="es-ES" smtClean="0"/>
              <a:pPr/>
              <a:t>19</a:t>
            </a:fld>
            <a:endParaRPr lang="es-ES"/>
          </a:p>
        </p:txBody>
      </p:sp>
      <p:graphicFrame>
        <p:nvGraphicFramePr>
          <p:cNvPr id="6" name="Tabla 5"/>
          <p:cNvGraphicFramePr>
            <a:graphicFrameLocks noGrp="1"/>
          </p:cNvGraphicFramePr>
          <p:nvPr>
            <p:extLst>
              <p:ext uri="{D42A27DB-BD31-4B8C-83A1-F6EECF244321}">
                <p14:modId xmlns:p14="http://schemas.microsoft.com/office/powerpoint/2010/main" val="38322603"/>
              </p:ext>
            </p:extLst>
          </p:nvPr>
        </p:nvGraphicFramePr>
        <p:xfrm>
          <a:off x="360365" y="1404941"/>
          <a:ext cx="9968274" cy="5081581"/>
        </p:xfrm>
        <a:graphic>
          <a:graphicData uri="http://schemas.openxmlformats.org/drawingml/2006/table">
            <a:tbl>
              <a:tblPr>
                <a:tableStyleId>{22838BEF-8BB2-4498-84A7-C5851F593DF1}</a:tableStyleId>
              </a:tblPr>
              <a:tblGrid>
                <a:gridCol w="1661379"/>
                <a:gridCol w="1661379"/>
                <a:gridCol w="1661379"/>
                <a:gridCol w="1661379"/>
                <a:gridCol w="1661379"/>
                <a:gridCol w="1661379"/>
              </a:tblGrid>
              <a:tr h="289705">
                <a:tc rowSpan="21">
                  <a:txBody>
                    <a:bodyPr/>
                    <a:lstStyle/>
                    <a:p>
                      <a:pPr algn="ctr"/>
                      <a:r>
                        <a:rPr lang="es-EC" sz="800" dirty="0">
                          <a:effectLst/>
                        </a:rPr>
                        <a:t>TIPOS DE DATOS EN JAVA</a:t>
                      </a:r>
                    </a:p>
                  </a:txBody>
                  <a:tcPr marL="19575" marR="19575" marT="19575" marB="19575" anchor="ctr"/>
                </a:tc>
                <a:tc>
                  <a:txBody>
                    <a:bodyPr/>
                    <a:lstStyle/>
                    <a:p>
                      <a:pPr algn="ctr"/>
                      <a:r>
                        <a:rPr lang="es-EC" sz="800">
                          <a:effectLst/>
                        </a:rPr>
                        <a:t> </a:t>
                      </a:r>
                    </a:p>
                  </a:txBody>
                  <a:tcPr marL="19575" marR="19575" marT="19575" marB="19575" anchor="ctr"/>
                </a:tc>
                <a:tc>
                  <a:txBody>
                    <a:bodyPr/>
                    <a:lstStyle/>
                    <a:p>
                      <a:pPr algn="ctr"/>
                      <a:r>
                        <a:rPr lang="es-EC" sz="800" b="1" dirty="0">
                          <a:effectLst/>
                        </a:rPr>
                        <a:t>NOMBRE</a:t>
                      </a:r>
                    </a:p>
                  </a:txBody>
                  <a:tcPr marL="19575" marR="19575" marT="19575" marB="19575" anchor="ctr"/>
                </a:tc>
                <a:tc>
                  <a:txBody>
                    <a:bodyPr/>
                    <a:lstStyle/>
                    <a:p>
                      <a:pPr algn="ctr"/>
                      <a:r>
                        <a:rPr lang="es-EC" sz="800" b="1" dirty="0">
                          <a:effectLst/>
                        </a:rPr>
                        <a:t>TIPO</a:t>
                      </a:r>
                    </a:p>
                  </a:txBody>
                  <a:tcPr marL="19575" marR="19575" marT="19575" marB="19575" anchor="ctr"/>
                </a:tc>
                <a:tc>
                  <a:txBody>
                    <a:bodyPr/>
                    <a:lstStyle/>
                    <a:p>
                      <a:pPr algn="ctr"/>
                      <a:r>
                        <a:rPr lang="es-EC" sz="800" b="1" dirty="0">
                          <a:effectLst/>
                        </a:rPr>
                        <a:t>OCUPA</a:t>
                      </a:r>
                    </a:p>
                  </a:txBody>
                  <a:tcPr marL="19575" marR="19575" marT="19575" marB="19575" anchor="ctr"/>
                </a:tc>
                <a:tc>
                  <a:txBody>
                    <a:bodyPr/>
                    <a:lstStyle/>
                    <a:p>
                      <a:pPr algn="ctr"/>
                      <a:r>
                        <a:rPr lang="es-EC" sz="800" b="1" dirty="0">
                          <a:effectLst/>
                        </a:rPr>
                        <a:t>RANGO APROXIMADO</a:t>
                      </a:r>
                    </a:p>
                  </a:txBody>
                  <a:tcPr marL="19575" marR="19575" marT="19575" marB="19575" anchor="ctr"/>
                </a:tc>
              </a:tr>
              <a:tr h="164427">
                <a:tc vMerge="1">
                  <a:txBody>
                    <a:bodyPr/>
                    <a:lstStyle/>
                    <a:p>
                      <a:endParaRPr lang="es-EC"/>
                    </a:p>
                  </a:txBody>
                  <a:tcPr/>
                </a:tc>
                <a:tc rowSpan="8">
                  <a:txBody>
                    <a:bodyPr/>
                    <a:lstStyle/>
                    <a:p>
                      <a:pPr algn="ctr"/>
                      <a:r>
                        <a:rPr lang="es-EC" sz="800" dirty="0">
                          <a:effectLst/>
                        </a:rPr>
                        <a:t>TIPOS PRIMITIVOS</a:t>
                      </a:r>
                    </a:p>
                    <a:p>
                      <a:pPr algn="ctr"/>
                      <a:r>
                        <a:rPr lang="es-EC" sz="800" dirty="0">
                          <a:effectLst/>
                        </a:rPr>
                        <a:t>(sin métodos; no son objetos; no necesitan una invocación para ser creados)</a:t>
                      </a:r>
                    </a:p>
                  </a:txBody>
                  <a:tcPr marL="19575" marR="19575" marT="19575" marB="19575" anchor="ctr"/>
                </a:tc>
                <a:tc>
                  <a:txBody>
                    <a:bodyPr/>
                    <a:lstStyle/>
                    <a:p>
                      <a:pPr algn="ctr"/>
                      <a:r>
                        <a:rPr lang="es-EC" sz="800">
                          <a:effectLst/>
                        </a:rPr>
                        <a:t>byte</a:t>
                      </a:r>
                    </a:p>
                  </a:txBody>
                  <a:tcPr marL="19575" marR="19575" marT="19575" marB="19575" anchor="ctr"/>
                </a:tc>
                <a:tc>
                  <a:txBody>
                    <a:bodyPr/>
                    <a:lstStyle/>
                    <a:p>
                      <a:pPr algn="ctr"/>
                      <a:r>
                        <a:rPr lang="es-EC" sz="800">
                          <a:effectLst/>
                        </a:rPr>
                        <a:t>Entero</a:t>
                      </a:r>
                    </a:p>
                  </a:txBody>
                  <a:tcPr marL="19575" marR="19575" marT="19575" marB="19575" anchor="ctr"/>
                </a:tc>
                <a:tc>
                  <a:txBody>
                    <a:bodyPr/>
                    <a:lstStyle/>
                    <a:p>
                      <a:pPr algn="ctr"/>
                      <a:r>
                        <a:rPr lang="es-EC" sz="800">
                          <a:effectLst/>
                        </a:rPr>
                        <a:t>1 byte</a:t>
                      </a:r>
                    </a:p>
                  </a:txBody>
                  <a:tcPr marL="19575" marR="19575" marT="19575" marB="19575" anchor="ctr"/>
                </a:tc>
                <a:tc>
                  <a:txBody>
                    <a:bodyPr/>
                    <a:lstStyle/>
                    <a:p>
                      <a:pPr algn="ctr"/>
                      <a:r>
                        <a:rPr lang="es-EC" sz="800">
                          <a:effectLst/>
                        </a:rPr>
                        <a:t>-128 a 127</a:t>
                      </a:r>
                    </a:p>
                  </a:txBody>
                  <a:tcPr marL="19575" marR="19575" marT="19575" marB="19575" anchor="ctr"/>
                </a:tc>
              </a:tr>
              <a:tr h="289705">
                <a:tc vMerge="1">
                  <a:txBody>
                    <a:bodyPr/>
                    <a:lstStyle/>
                    <a:p>
                      <a:endParaRPr lang="es-EC"/>
                    </a:p>
                  </a:txBody>
                  <a:tcPr/>
                </a:tc>
                <a:tc vMerge="1">
                  <a:txBody>
                    <a:bodyPr/>
                    <a:lstStyle/>
                    <a:p>
                      <a:endParaRPr lang="es-EC"/>
                    </a:p>
                  </a:txBody>
                  <a:tcPr/>
                </a:tc>
                <a:tc>
                  <a:txBody>
                    <a:bodyPr/>
                    <a:lstStyle/>
                    <a:p>
                      <a:pPr algn="ctr"/>
                      <a:r>
                        <a:rPr lang="es-EC" sz="800">
                          <a:effectLst/>
                        </a:rPr>
                        <a:t>short</a:t>
                      </a:r>
                    </a:p>
                  </a:txBody>
                  <a:tcPr marL="19575" marR="19575" marT="19575" marB="19575" anchor="ctr"/>
                </a:tc>
                <a:tc>
                  <a:txBody>
                    <a:bodyPr/>
                    <a:lstStyle/>
                    <a:p>
                      <a:pPr algn="ctr"/>
                      <a:r>
                        <a:rPr lang="es-EC" sz="800">
                          <a:effectLst/>
                        </a:rPr>
                        <a:t>Entero</a:t>
                      </a:r>
                    </a:p>
                  </a:txBody>
                  <a:tcPr marL="19575" marR="19575" marT="19575" marB="19575" anchor="ctr"/>
                </a:tc>
                <a:tc>
                  <a:txBody>
                    <a:bodyPr/>
                    <a:lstStyle/>
                    <a:p>
                      <a:pPr algn="ctr"/>
                      <a:r>
                        <a:rPr lang="es-EC" sz="800">
                          <a:effectLst/>
                        </a:rPr>
                        <a:t>2 bytes</a:t>
                      </a:r>
                    </a:p>
                  </a:txBody>
                  <a:tcPr marL="19575" marR="19575" marT="19575" marB="19575" anchor="ctr"/>
                </a:tc>
                <a:tc>
                  <a:txBody>
                    <a:bodyPr/>
                    <a:lstStyle/>
                    <a:p>
                      <a:pPr algn="ctr"/>
                      <a:r>
                        <a:rPr lang="es-EC" sz="800">
                          <a:effectLst/>
                        </a:rPr>
                        <a:t>-32768 a 32767</a:t>
                      </a:r>
                    </a:p>
                  </a:txBody>
                  <a:tcPr marL="19575" marR="19575" marT="19575" marB="19575" anchor="ctr"/>
                </a:tc>
              </a:tr>
              <a:tr h="164427">
                <a:tc vMerge="1">
                  <a:txBody>
                    <a:bodyPr/>
                    <a:lstStyle/>
                    <a:p>
                      <a:endParaRPr lang="es-EC"/>
                    </a:p>
                  </a:txBody>
                  <a:tcPr/>
                </a:tc>
                <a:tc vMerge="1">
                  <a:txBody>
                    <a:bodyPr/>
                    <a:lstStyle/>
                    <a:p>
                      <a:endParaRPr lang="es-EC"/>
                    </a:p>
                  </a:txBody>
                  <a:tcPr/>
                </a:tc>
                <a:tc>
                  <a:txBody>
                    <a:bodyPr/>
                    <a:lstStyle/>
                    <a:p>
                      <a:pPr algn="ctr"/>
                      <a:r>
                        <a:rPr lang="es-EC" sz="800">
                          <a:effectLst/>
                        </a:rPr>
                        <a:t>int</a:t>
                      </a:r>
                    </a:p>
                  </a:txBody>
                  <a:tcPr marL="19575" marR="19575" marT="19575" marB="19575" anchor="ctr"/>
                </a:tc>
                <a:tc>
                  <a:txBody>
                    <a:bodyPr/>
                    <a:lstStyle/>
                    <a:p>
                      <a:pPr algn="ctr"/>
                      <a:r>
                        <a:rPr lang="es-EC" sz="800">
                          <a:effectLst/>
                        </a:rPr>
                        <a:t>Entero</a:t>
                      </a:r>
                    </a:p>
                  </a:txBody>
                  <a:tcPr marL="19575" marR="19575" marT="19575" marB="19575" anchor="ctr"/>
                </a:tc>
                <a:tc>
                  <a:txBody>
                    <a:bodyPr/>
                    <a:lstStyle/>
                    <a:p>
                      <a:pPr algn="ctr"/>
                      <a:r>
                        <a:rPr lang="es-EC" sz="800">
                          <a:effectLst/>
                        </a:rPr>
                        <a:t>4 bytes</a:t>
                      </a:r>
                    </a:p>
                  </a:txBody>
                  <a:tcPr marL="19575" marR="19575" marT="19575" marB="19575" anchor="ctr"/>
                </a:tc>
                <a:tc>
                  <a:txBody>
                    <a:bodyPr/>
                    <a:lstStyle/>
                    <a:p>
                      <a:pPr algn="ctr"/>
                      <a:r>
                        <a:rPr lang="es-EC" sz="800">
                          <a:effectLst/>
                        </a:rPr>
                        <a:t>2*10</a:t>
                      </a:r>
                      <a:r>
                        <a:rPr lang="es-EC" sz="800" baseline="30000">
                          <a:effectLst/>
                        </a:rPr>
                        <a:t>9</a:t>
                      </a:r>
                      <a:endParaRPr lang="es-EC" sz="800">
                        <a:effectLst/>
                      </a:endParaRPr>
                    </a:p>
                  </a:txBody>
                  <a:tcPr marL="19575" marR="19575" marT="19575" marB="19575" anchor="ctr"/>
                </a:tc>
              </a:tr>
              <a:tr h="164427">
                <a:tc vMerge="1">
                  <a:txBody>
                    <a:bodyPr/>
                    <a:lstStyle/>
                    <a:p>
                      <a:endParaRPr lang="es-EC"/>
                    </a:p>
                  </a:txBody>
                  <a:tcPr/>
                </a:tc>
                <a:tc vMerge="1">
                  <a:txBody>
                    <a:bodyPr/>
                    <a:lstStyle/>
                    <a:p>
                      <a:endParaRPr lang="es-EC"/>
                    </a:p>
                  </a:txBody>
                  <a:tcPr/>
                </a:tc>
                <a:tc>
                  <a:txBody>
                    <a:bodyPr/>
                    <a:lstStyle/>
                    <a:p>
                      <a:pPr algn="ctr"/>
                      <a:r>
                        <a:rPr lang="es-EC" sz="800">
                          <a:effectLst/>
                        </a:rPr>
                        <a:t>long</a:t>
                      </a:r>
                    </a:p>
                  </a:txBody>
                  <a:tcPr marL="19575" marR="19575" marT="19575" marB="19575" anchor="ctr"/>
                </a:tc>
                <a:tc>
                  <a:txBody>
                    <a:bodyPr/>
                    <a:lstStyle/>
                    <a:p>
                      <a:pPr algn="ctr"/>
                      <a:r>
                        <a:rPr lang="es-EC" sz="800">
                          <a:effectLst/>
                        </a:rPr>
                        <a:t>Entero</a:t>
                      </a:r>
                    </a:p>
                  </a:txBody>
                  <a:tcPr marL="19575" marR="19575" marT="19575" marB="19575" anchor="ctr"/>
                </a:tc>
                <a:tc>
                  <a:txBody>
                    <a:bodyPr/>
                    <a:lstStyle/>
                    <a:p>
                      <a:pPr algn="ctr"/>
                      <a:r>
                        <a:rPr lang="es-EC" sz="800">
                          <a:effectLst/>
                        </a:rPr>
                        <a:t>8 bytes</a:t>
                      </a:r>
                    </a:p>
                  </a:txBody>
                  <a:tcPr marL="19575" marR="19575" marT="19575" marB="19575" anchor="ctr"/>
                </a:tc>
                <a:tc>
                  <a:txBody>
                    <a:bodyPr/>
                    <a:lstStyle/>
                    <a:p>
                      <a:pPr algn="ctr"/>
                      <a:r>
                        <a:rPr lang="es-EC" sz="800">
                          <a:effectLst/>
                        </a:rPr>
                        <a:t>Muy grande</a:t>
                      </a:r>
                    </a:p>
                  </a:txBody>
                  <a:tcPr marL="19575" marR="19575" marT="19575" marB="19575" anchor="ctr"/>
                </a:tc>
              </a:tr>
              <a:tr h="289705">
                <a:tc vMerge="1">
                  <a:txBody>
                    <a:bodyPr/>
                    <a:lstStyle/>
                    <a:p>
                      <a:endParaRPr lang="es-EC"/>
                    </a:p>
                  </a:txBody>
                  <a:tcPr/>
                </a:tc>
                <a:tc vMerge="1">
                  <a:txBody>
                    <a:bodyPr/>
                    <a:lstStyle/>
                    <a:p>
                      <a:endParaRPr lang="es-EC"/>
                    </a:p>
                  </a:txBody>
                  <a:tcPr/>
                </a:tc>
                <a:tc>
                  <a:txBody>
                    <a:bodyPr/>
                    <a:lstStyle/>
                    <a:p>
                      <a:pPr algn="ctr"/>
                      <a:r>
                        <a:rPr lang="es-EC" sz="800">
                          <a:effectLst/>
                        </a:rPr>
                        <a:t>float</a:t>
                      </a:r>
                    </a:p>
                  </a:txBody>
                  <a:tcPr marL="19575" marR="19575" marT="19575" marB="19575" anchor="ctr"/>
                </a:tc>
                <a:tc>
                  <a:txBody>
                    <a:bodyPr/>
                    <a:lstStyle/>
                    <a:p>
                      <a:pPr algn="ctr"/>
                      <a:r>
                        <a:rPr lang="es-EC" sz="800">
                          <a:effectLst/>
                        </a:rPr>
                        <a:t>Decimal simple</a:t>
                      </a:r>
                    </a:p>
                  </a:txBody>
                  <a:tcPr marL="19575" marR="19575" marT="19575" marB="19575" anchor="ctr"/>
                </a:tc>
                <a:tc>
                  <a:txBody>
                    <a:bodyPr/>
                    <a:lstStyle/>
                    <a:p>
                      <a:pPr algn="ctr"/>
                      <a:r>
                        <a:rPr lang="es-EC" sz="800">
                          <a:effectLst/>
                        </a:rPr>
                        <a:t>4 bytes</a:t>
                      </a:r>
                    </a:p>
                  </a:txBody>
                  <a:tcPr marL="19575" marR="19575" marT="19575" marB="19575" anchor="ctr"/>
                </a:tc>
                <a:tc>
                  <a:txBody>
                    <a:bodyPr/>
                    <a:lstStyle/>
                    <a:p>
                      <a:pPr algn="ctr"/>
                      <a:r>
                        <a:rPr lang="es-EC" sz="800">
                          <a:effectLst/>
                        </a:rPr>
                        <a:t>Muy grande</a:t>
                      </a:r>
                    </a:p>
                  </a:txBody>
                  <a:tcPr marL="19575" marR="19575" marT="19575" marB="19575" anchor="ctr"/>
                </a:tc>
              </a:tr>
              <a:tr h="164427">
                <a:tc vMerge="1">
                  <a:txBody>
                    <a:bodyPr/>
                    <a:lstStyle/>
                    <a:p>
                      <a:endParaRPr lang="es-EC"/>
                    </a:p>
                  </a:txBody>
                  <a:tcPr/>
                </a:tc>
                <a:tc vMerge="1">
                  <a:txBody>
                    <a:bodyPr/>
                    <a:lstStyle/>
                    <a:p>
                      <a:endParaRPr lang="es-EC"/>
                    </a:p>
                  </a:txBody>
                  <a:tcPr/>
                </a:tc>
                <a:tc>
                  <a:txBody>
                    <a:bodyPr/>
                    <a:lstStyle/>
                    <a:p>
                      <a:pPr algn="ctr"/>
                      <a:r>
                        <a:rPr lang="es-EC" sz="800">
                          <a:effectLst/>
                        </a:rPr>
                        <a:t>double</a:t>
                      </a:r>
                    </a:p>
                  </a:txBody>
                  <a:tcPr marL="19575" marR="19575" marT="19575" marB="19575" anchor="ctr"/>
                </a:tc>
                <a:tc>
                  <a:txBody>
                    <a:bodyPr/>
                    <a:lstStyle/>
                    <a:p>
                      <a:pPr algn="ctr"/>
                      <a:r>
                        <a:rPr lang="es-EC" sz="800">
                          <a:effectLst/>
                        </a:rPr>
                        <a:t>Decimal doble</a:t>
                      </a:r>
                    </a:p>
                  </a:txBody>
                  <a:tcPr marL="19575" marR="19575" marT="19575" marB="19575" anchor="ctr"/>
                </a:tc>
                <a:tc>
                  <a:txBody>
                    <a:bodyPr/>
                    <a:lstStyle/>
                    <a:p>
                      <a:pPr algn="ctr"/>
                      <a:r>
                        <a:rPr lang="es-EC" sz="800">
                          <a:effectLst/>
                        </a:rPr>
                        <a:t>8 bytes</a:t>
                      </a:r>
                    </a:p>
                  </a:txBody>
                  <a:tcPr marL="19575" marR="19575" marT="19575" marB="19575" anchor="ctr"/>
                </a:tc>
                <a:tc>
                  <a:txBody>
                    <a:bodyPr/>
                    <a:lstStyle/>
                    <a:p>
                      <a:pPr algn="ctr"/>
                      <a:r>
                        <a:rPr lang="es-EC" sz="800">
                          <a:effectLst/>
                        </a:rPr>
                        <a:t>Muy grande</a:t>
                      </a:r>
                    </a:p>
                  </a:txBody>
                  <a:tcPr marL="19575" marR="19575" marT="19575" marB="19575" anchor="ctr"/>
                </a:tc>
              </a:tr>
              <a:tr h="289705">
                <a:tc vMerge="1">
                  <a:txBody>
                    <a:bodyPr/>
                    <a:lstStyle/>
                    <a:p>
                      <a:endParaRPr lang="es-EC"/>
                    </a:p>
                  </a:txBody>
                  <a:tcPr/>
                </a:tc>
                <a:tc vMerge="1">
                  <a:txBody>
                    <a:bodyPr/>
                    <a:lstStyle/>
                    <a:p>
                      <a:endParaRPr lang="es-EC"/>
                    </a:p>
                  </a:txBody>
                  <a:tcPr/>
                </a:tc>
                <a:tc>
                  <a:txBody>
                    <a:bodyPr/>
                    <a:lstStyle/>
                    <a:p>
                      <a:pPr algn="ctr"/>
                      <a:r>
                        <a:rPr lang="es-EC" sz="800">
                          <a:effectLst/>
                        </a:rPr>
                        <a:t>char</a:t>
                      </a:r>
                    </a:p>
                  </a:txBody>
                  <a:tcPr marL="19575" marR="19575" marT="19575" marB="19575" anchor="ctr"/>
                </a:tc>
                <a:tc>
                  <a:txBody>
                    <a:bodyPr/>
                    <a:lstStyle/>
                    <a:p>
                      <a:pPr algn="ctr"/>
                      <a:r>
                        <a:rPr lang="es-EC" sz="800">
                          <a:effectLst/>
                        </a:rPr>
                        <a:t>Carácter simple</a:t>
                      </a:r>
                    </a:p>
                  </a:txBody>
                  <a:tcPr marL="19575" marR="19575" marT="19575" marB="19575" anchor="ctr"/>
                </a:tc>
                <a:tc>
                  <a:txBody>
                    <a:bodyPr/>
                    <a:lstStyle/>
                    <a:p>
                      <a:pPr algn="ctr"/>
                      <a:r>
                        <a:rPr lang="es-EC" sz="800">
                          <a:effectLst/>
                        </a:rPr>
                        <a:t>2 bytes</a:t>
                      </a:r>
                    </a:p>
                  </a:txBody>
                  <a:tcPr marL="19575" marR="19575" marT="19575" marB="19575" anchor="ctr"/>
                </a:tc>
                <a:tc>
                  <a:txBody>
                    <a:bodyPr/>
                    <a:lstStyle/>
                    <a:p>
                      <a:pPr algn="ctr"/>
                      <a:r>
                        <a:rPr lang="es-EC" sz="800">
                          <a:effectLst/>
                        </a:rPr>
                        <a:t>---</a:t>
                      </a:r>
                    </a:p>
                  </a:txBody>
                  <a:tcPr marL="19575" marR="19575" marT="19575" marB="19575" anchor="ctr"/>
                </a:tc>
              </a:tr>
              <a:tr h="289705">
                <a:tc vMerge="1">
                  <a:txBody>
                    <a:bodyPr/>
                    <a:lstStyle/>
                    <a:p>
                      <a:endParaRPr lang="es-EC"/>
                    </a:p>
                  </a:txBody>
                  <a:tcPr/>
                </a:tc>
                <a:tc vMerge="1">
                  <a:txBody>
                    <a:bodyPr/>
                    <a:lstStyle/>
                    <a:p>
                      <a:endParaRPr lang="es-EC"/>
                    </a:p>
                  </a:txBody>
                  <a:tcPr/>
                </a:tc>
                <a:tc>
                  <a:txBody>
                    <a:bodyPr/>
                    <a:lstStyle/>
                    <a:p>
                      <a:pPr algn="ctr"/>
                      <a:r>
                        <a:rPr lang="es-EC" sz="800">
                          <a:effectLst/>
                        </a:rPr>
                        <a:t>boolean</a:t>
                      </a:r>
                    </a:p>
                  </a:txBody>
                  <a:tcPr marL="19575" marR="19575" marT="19575" marB="19575" anchor="ctr"/>
                </a:tc>
                <a:tc>
                  <a:txBody>
                    <a:bodyPr/>
                    <a:lstStyle/>
                    <a:p>
                      <a:pPr algn="ctr"/>
                      <a:r>
                        <a:rPr lang="es-EC" sz="800">
                          <a:effectLst/>
                        </a:rPr>
                        <a:t>Valor true o false</a:t>
                      </a:r>
                    </a:p>
                  </a:txBody>
                  <a:tcPr marL="19575" marR="19575" marT="19575" marB="19575" anchor="ctr"/>
                </a:tc>
                <a:tc>
                  <a:txBody>
                    <a:bodyPr/>
                    <a:lstStyle/>
                    <a:p>
                      <a:pPr algn="ctr"/>
                      <a:r>
                        <a:rPr lang="es-EC" sz="800">
                          <a:effectLst/>
                        </a:rPr>
                        <a:t>1 byte</a:t>
                      </a:r>
                    </a:p>
                  </a:txBody>
                  <a:tcPr marL="19575" marR="19575" marT="19575" marB="19575" anchor="ctr"/>
                </a:tc>
                <a:tc>
                  <a:txBody>
                    <a:bodyPr/>
                    <a:lstStyle/>
                    <a:p>
                      <a:pPr algn="ctr"/>
                      <a:r>
                        <a:rPr lang="es-EC" sz="800">
                          <a:effectLst/>
                        </a:rPr>
                        <a:t>---</a:t>
                      </a:r>
                    </a:p>
                  </a:txBody>
                  <a:tcPr marL="19575" marR="19575" marT="19575" marB="19575" anchor="ctr"/>
                </a:tc>
              </a:tr>
              <a:tr h="164427">
                <a:tc vMerge="1">
                  <a:txBody>
                    <a:bodyPr/>
                    <a:lstStyle/>
                    <a:p>
                      <a:endParaRPr lang="es-EC"/>
                    </a:p>
                  </a:txBody>
                  <a:tcPr/>
                </a:tc>
                <a:tc>
                  <a:txBody>
                    <a:bodyPr/>
                    <a:lstStyle/>
                    <a:p>
                      <a:pPr algn="ctr"/>
                      <a:r>
                        <a:rPr lang="es-EC" sz="800">
                          <a:effectLst/>
                        </a:rPr>
                        <a:t> </a:t>
                      </a:r>
                    </a:p>
                  </a:txBody>
                  <a:tcPr marL="19575" marR="19575" marT="19575" marB="19575" anchor="ctr"/>
                </a:tc>
                <a:tc>
                  <a:txBody>
                    <a:bodyPr/>
                    <a:lstStyle/>
                    <a:p>
                      <a:pPr algn="ctr"/>
                      <a:r>
                        <a:rPr lang="es-EC" sz="800">
                          <a:effectLst/>
                        </a:rPr>
                        <a:t> </a:t>
                      </a:r>
                    </a:p>
                  </a:txBody>
                  <a:tcPr marL="19575" marR="19575" marT="19575" marB="19575" anchor="ctr"/>
                </a:tc>
                <a:tc>
                  <a:txBody>
                    <a:bodyPr/>
                    <a:lstStyle/>
                    <a:p>
                      <a:pPr algn="ctr"/>
                      <a:r>
                        <a:rPr lang="es-EC" sz="800">
                          <a:effectLst/>
                        </a:rPr>
                        <a:t> </a:t>
                      </a:r>
                    </a:p>
                  </a:txBody>
                  <a:tcPr marL="19575" marR="19575" marT="19575" marB="19575" anchor="ctr"/>
                </a:tc>
                <a:tc>
                  <a:txBody>
                    <a:bodyPr/>
                    <a:lstStyle/>
                    <a:p>
                      <a:r>
                        <a:rPr lang="es-EC" sz="800"/>
                        <a:t> </a:t>
                      </a:r>
                    </a:p>
                  </a:txBody>
                  <a:tcPr marL="19575" marR="19575" marT="19575" marB="19575" anchor="ctr"/>
                </a:tc>
                <a:tc>
                  <a:txBody>
                    <a:bodyPr/>
                    <a:lstStyle/>
                    <a:p>
                      <a:r>
                        <a:rPr lang="es-EC" sz="800"/>
                        <a:t> </a:t>
                      </a:r>
                    </a:p>
                  </a:txBody>
                  <a:tcPr marL="19575" marR="19575" marT="19575" marB="19575" anchor="ctr"/>
                </a:tc>
              </a:tr>
              <a:tr h="540261">
                <a:tc vMerge="1">
                  <a:txBody>
                    <a:bodyPr/>
                    <a:lstStyle/>
                    <a:p>
                      <a:endParaRPr lang="es-EC"/>
                    </a:p>
                  </a:txBody>
                  <a:tcPr/>
                </a:tc>
                <a:tc rowSpan="11">
                  <a:txBody>
                    <a:bodyPr/>
                    <a:lstStyle/>
                    <a:p>
                      <a:pPr algn="ctr"/>
                      <a:r>
                        <a:rPr lang="es-EC" sz="800">
                          <a:effectLst/>
                        </a:rPr>
                        <a:t>TIPOS OBJETO</a:t>
                      </a:r>
                    </a:p>
                    <a:p>
                      <a:pPr algn="ctr"/>
                      <a:r>
                        <a:rPr lang="es-EC" sz="800">
                          <a:effectLst/>
                        </a:rPr>
                        <a:t>(con métodos, necesitan una invocación para ser creados)</a:t>
                      </a:r>
                    </a:p>
                  </a:txBody>
                  <a:tcPr marL="19575" marR="19575" marT="19575" marB="19575" anchor="ctr"/>
                </a:tc>
                <a:tc>
                  <a:txBody>
                    <a:bodyPr/>
                    <a:lstStyle/>
                    <a:p>
                      <a:pPr algn="ctr"/>
                      <a:r>
                        <a:rPr lang="es-EC" sz="800">
                          <a:effectLst/>
                        </a:rPr>
                        <a:t>Tipos de la biblioteca estándar de Java</a:t>
                      </a:r>
                    </a:p>
                  </a:txBody>
                  <a:tcPr marL="19575" marR="19575" marT="19575" marB="19575" anchor="ctr"/>
                </a:tc>
                <a:tc gridSpan="3">
                  <a:txBody>
                    <a:bodyPr/>
                    <a:lstStyle/>
                    <a:p>
                      <a:pPr algn="ctr"/>
                      <a:r>
                        <a:rPr lang="es-EC" sz="800">
                          <a:effectLst/>
                        </a:rPr>
                        <a:t>String (cadenas de texto)</a:t>
                      </a:r>
                    </a:p>
                    <a:p>
                      <a:pPr algn="ctr"/>
                      <a:r>
                        <a:rPr lang="es-EC" sz="800">
                          <a:effectLst/>
                        </a:rPr>
                        <a:t>Muchos otros (p.ej. Scanner, TreeSet, ArrayList…)</a:t>
                      </a:r>
                    </a:p>
                  </a:txBody>
                  <a:tcPr marL="19575" marR="19575" marT="19575" marB="19575" anchor="ctr"/>
                </a:tc>
                <a:tc hMerge="1">
                  <a:txBody>
                    <a:bodyPr/>
                    <a:lstStyle/>
                    <a:p>
                      <a:endParaRPr lang="es-EC"/>
                    </a:p>
                  </a:txBody>
                  <a:tcPr/>
                </a:tc>
                <a:tc hMerge="1">
                  <a:txBody>
                    <a:bodyPr/>
                    <a:lstStyle/>
                    <a:p>
                      <a:endParaRPr lang="es-EC"/>
                    </a:p>
                  </a:txBody>
                  <a:tcPr/>
                </a:tc>
              </a:tr>
              <a:tr h="540261">
                <a:tc vMerge="1">
                  <a:txBody>
                    <a:bodyPr/>
                    <a:lstStyle/>
                    <a:p>
                      <a:endParaRPr lang="es-EC"/>
                    </a:p>
                  </a:txBody>
                  <a:tcPr/>
                </a:tc>
                <a:tc vMerge="1">
                  <a:txBody>
                    <a:bodyPr/>
                    <a:lstStyle/>
                    <a:p>
                      <a:endParaRPr lang="es-EC"/>
                    </a:p>
                  </a:txBody>
                  <a:tcPr/>
                </a:tc>
                <a:tc>
                  <a:txBody>
                    <a:bodyPr/>
                    <a:lstStyle/>
                    <a:p>
                      <a:pPr algn="ctr"/>
                      <a:r>
                        <a:rPr lang="es-EC" sz="800">
                          <a:effectLst/>
                        </a:rPr>
                        <a:t>Tipos definidos por el programador / usuario</a:t>
                      </a:r>
                    </a:p>
                  </a:txBody>
                  <a:tcPr marL="19575" marR="19575" marT="19575" marB="19575" anchor="ctr"/>
                </a:tc>
                <a:tc gridSpan="3">
                  <a:txBody>
                    <a:bodyPr/>
                    <a:lstStyle/>
                    <a:p>
                      <a:pPr algn="ctr"/>
                      <a:r>
                        <a:rPr lang="es-EC" sz="800">
                          <a:effectLst/>
                        </a:rPr>
                        <a:t>Cualquiera que se nos ocurra, por ejemplo Taxi, Autobus, Tranvia</a:t>
                      </a:r>
                    </a:p>
                  </a:txBody>
                  <a:tcPr marL="19575" marR="19575" marT="19575" marB="19575" anchor="ctr"/>
                </a:tc>
                <a:tc hMerge="1">
                  <a:txBody>
                    <a:bodyPr/>
                    <a:lstStyle/>
                    <a:p>
                      <a:endParaRPr lang="es-EC"/>
                    </a:p>
                  </a:txBody>
                  <a:tcPr/>
                </a:tc>
                <a:tc hMerge="1">
                  <a:txBody>
                    <a:bodyPr/>
                    <a:lstStyle/>
                    <a:p>
                      <a:endParaRPr lang="es-EC"/>
                    </a:p>
                  </a:txBody>
                  <a:tcPr/>
                </a:tc>
              </a:tr>
              <a:tr h="414983">
                <a:tc vMerge="1">
                  <a:txBody>
                    <a:bodyPr/>
                    <a:lstStyle/>
                    <a:p>
                      <a:endParaRPr lang="es-EC"/>
                    </a:p>
                  </a:txBody>
                  <a:tcPr/>
                </a:tc>
                <a:tc vMerge="1">
                  <a:txBody>
                    <a:bodyPr/>
                    <a:lstStyle/>
                    <a:p>
                      <a:endParaRPr lang="es-EC"/>
                    </a:p>
                  </a:txBody>
                  <a:tcPr/>
                </a:tc>
                <a:tc>
                  <a:txBody>
                    <a:bodyPr/>
                    <a:lstStyle/>
                    <a:p>
                      <a:pPr algn="ctr"/>
                      <a:r>
                        <a:rPr lang="es-EC" sz="800">
                          <a:effectLst/>
                        </a:rPr>
                        <a:t>arrays</a:t>
                      </a:r>
                    </a:p>
                  </a:txBody>
                  <a:tcPr marL="19575" marR="19575" marT="19575" marB="19575" anchor="ctr"/>
                </a:tc>
                <a:tc gridSpan="3">
                  <a:txBody>
                    <a:bodyPr/>
                    <a:lstStyle/>
                    <a:p>
                      <a:pPr algn="ctr"/>
                      <a:r>
                        <a:rPr lang="es-EC" sz="800">
                          <a:effectLst/>
                        </a:rPr>
                        <a:t>Serie de elementos o formación tipo vector o matriz. Lo consideraremos un objeto especial que carece de métodos.</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rowSpan="8">
                  <a:txBody>
                    <a:bodyPr/>
                    <a:lstStyle/>
                    <a:p>
                      <a:pPr algn="ctr"/>
                      <a:r>
                        <a:rPr lang="es-EC" sz="800">
                          <a:effectLst/>
                        </a:rPr>
                        <a:t>Tipos envoltorio o wrapper (Equivalentes a los tipos primitivos pero como objetos.)</a:t>
                      </a:r>
                    </a:p>
                  </a:txBody>
                  <a:tcPr marL="19575" marR="19575" marT="19575" marB="19575" anchor="ctr"/>
                </a:tc>
                <a:tc gridSpan="3">
                  <a:txBody>
                    <a:bodyPr/>
                    <a:lstStyle/>
                    <a:p>
                      <a:pPr algn="ctr"/>
                      <a:r>
                        <a:rPr lang="es-EC" sz="800">
                          <a:effectLst/>
                        </a:rPr>
                        <a:t>Byte</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a:effectLst/>
                        </a:rPr>
                        <a:t>Short</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a:effectLst/>
                        </a:rPr>
                        <a:t>Integer</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a:effectLst/>
                        </a:rPr>
                        <a:t>Long</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a:effectLst/>
                        </a:rPr>
                        <a:t>Float</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a:effectLst/>
                        </a:rPr>
                        <a:t>Double</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a:effectLst/>
                        </a:rPr>
                        <a:t>Character</a:t>
                      </a:r>
                    </a:p>
                  </a:txBody>
                  <a:tcPr marL="19575" marR="19575" marT="19575" marB="19575" anchor="ctr"/>
                </a:tc>
                <a:tc hMerge="1">
                  <a:txBody>
                    <a:bodyPr/>
                    <a:lstStyle/>
                    <a:p>
                      <a:endParaRPr lang="es-EC"/>
                    </a:p>
                  </a:txBody>
                  <a:tcPr/>
                </a:tc>
                <a:tc hMerge="1">
                  <a:txBody>
                    <a:bodyPr/>
                    <a:lstStyle/>
                    <a:p>
                      <a:endParaRPr lang="es-EC"/>
                    </a:p>
                  </a:txBody>
                  <a:tcPr/>
                </a:tc>
              </a:tr>
              <a:tr h="164427">
                <a:tc vMerge="1">
                  <a:txBody>
                    <a:bodyPr/>
                    <a:lstStyle/>
                    <a:p>
                      <a:endParaRPr lang="es-EC"/>
                    </a:p>
                  </a:txBody>
                  <a:tcPr/>
                </a:tc>
                <a:tc vMerge="1">
                  <a:txBody>
                    <a:bodyPr/>
                    <a:lstStyle/>
                    <a:p>
                      <a:endParaRPr lang="es-EC"/>
                    </a:p>
                  </a:txBody>
                  <a:tcPr/>
                </a:tc>
                <a:tc vMerge="1">
                  <a:txBody>
                    <a:bodyPr/>
                    <a:lstStyle/>
                    <a:p>
                      <a:endParaRPr lang="es-EC"/>
                    </a:p>
                  </a:txBody>
                  <a:tcPr/>
                </a:tc>
                <a:tc gridSpan="3">
                  <a:txBody>
                    <a:bodyPr/>
                    <a:lstStyle/>
                    <a:p>
                      <a:pPr algn="ctr"/>
                      <a:r>
                        <a:rPr lang="es-EC" sz="800" dirty="0" err="1">
                          <a:effectLst/>
                        </a:rPr>
                        <a:t>Boolean</a:t>
                      </a:r>
                      <a:endParaRPr lang="es-EC" sz="800" dirty="0">
                        <a:effectLst/>
                      </a:endParaRPr>
                    </a:p>
                  </a:txBody>
                  <a:tcPr marL="19575" marR="19575" marT="19575" marB="19575" anchor="ctr"/>
                </a:tc>
                <a:tc hMerge="1">
                  <a:txBody>
                    <a:bodyPr/>
                    <a:lstStyle/>
                    <a:p>
                      <a:endParaRPr lang="es-EC"/>
                    </a:p>
                  </a:txBody>
                  <a:tcPr/>
                </a:tc>
                <a:tc hMerge="1">
                  <a:txBody>
                    <a:bodyPr/>
                    <a:lstStyle/>
                    <a:p>
                      <a:endParaRPr lang="es-EC"/>
                    </a:p>
                  </a:txBody>
                  <a:tcPr/>
                </a:tc>
              </a:tr>
            </a:tbl>
          </a:graphicData>
        </a:graphic>
      </p:graphicFrame>
    </p:spTree>
    <p:extLst>
      <p:ext uri="{BB962C8B-B14F-4D97-AF65-F5344CB8AC3E}">
        <p14:creationId xmlns:p14="http://schemas.microsoft.com/office/powerpoint/2010/main" val="2623796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4550" y="2413000"/>
            <a:ext cx="9085263" cy="1501775"/>
          </a:xfrm>
        </p:spPr>
        <p:txBody>
          <a:bodyPr rtlCol="0">
            <a:noAutofit/>
          </a:bodyPr>
          <a:lstStyle/>
          <a:p>
            <a:pPr defTabSz="497754" fontAlgn="auto">
              <a:spcAft>
                <a:spcPts val="0"/>
              </a:spcAft>
              <a:defRPr/>
            </a:pPr>
            <a:r>
              <a:rPr lang="es-ES" sz="3600" dirty="0" smtClean="0"/>
              <a:t>Fundamentos de programación</a:t>
            </a:r>
            <a:endParaRPr lang="es-ES" sz="3600" dirty="0"/>
          </a:p>
        </p:txBody>
      </p:sp>
      <p:sp>
        <p:nvSpPr>
          <p:cNvPr id="10243" name="Marcador de texto 2"/>
          <p:cNvSpPr>
            <a:spLocks noGrp="1"/>
          </p:cNvSpPr>
          <p:nvPr>
            <p:ph type="body" idx="1"/>
          </p:nvPr>
        </p:nvSpPr>
        <p:spPr>
          <a:xfrm>
            <a:off x="844550" y="3914775"/>
            <a:ext cx="9085263" cy="865188"/>
          </a:xfrm>
        </p:spPr>
        <p:txBody>
          <a:bodyPr/>
          <a:lstStyle/>
          <a:p>
            <a:r>
              <a:rPr lang="es-EC" dirty="0" smtClean="0">
                <a:latin typeface="Arial" panose="020B0604020202020204" pitchFamily="34" charset="0"/>
                <a:cs typeface="Arial" panose="020B0604020202020204" pitchFamily="34" charset="0"/>
              </a:rPr>
              <a:t>Estructura general de un programa.</a:t>
            </a:r>
          </a:p>
        </p:txBody>
      </p:sp>
      <p:sp>
        <p:nvSpPr>
          <p:cNvPr id="10244" name="Marcador de fecha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pPr defTabSz="496888" fontAlgn="base">
              <a:spcBef>
                <a:spcPct val="0"/>
              </a:spcBef>
              <a:spcAft>
                <a:spcPct val="0"/>
              </a:spcAft>
            </a:pPr>
            <a:fld id="{16994074-2165-45C6-981D-C5B44FD61CB0}" type="datetime2">
              <a:rPr lang="en-US" sz="1200">
                <a:solidFill>
                  <a:srgbClr val="004270"/>
                </a:solidFill>
                <a:latin typeface="Arial" panose="020B0604020202020204" pitchFamily="34" charset="0"/>
                <a:cs typeface="Arial" panose="020B0604020202020204" pitchFamily="34" charset="0"/>
              </a:rPr>
              <a:pPr defTabSz="496888" fontAlgn="base">
                <a:spcBef>
                  <a:spcPct val="0"/>
                </a:spcBef>
                <a:spcAft>
                  <a:spcPct val="0"/>
                </a:spcAft>
              </a:pPr>
              <a:t>Monday, April 20, 2015</a:t>
            </a:fld>
            <a:endParaRPr lang="es-ES" sz="1200" dirty="0">
              <a:solidFill>
                <a:srgbClr val="004270"/>
              </a:solidFill>
              <a:latin typeface="Arial" panose="020B0604020202020204" pitchFamily="34" charset="0"/>
              <a:cs typeface="Arial" panose="020B0604020202020204" pitchFamily="34" charset="0"/>
            </a:endParaRPr>
          </a:p>
        </p:txBody>
      </p:sp>
      <p:sp>
        <p:nvSpPr>
          <p:cNvPr id="10245" name="Marcador de número de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0231009F-CCDF-40C2-9068-6611833C71EF}" type="slidenum">
              <a:rPr lang="es-ES" sz="1200">
                <a:solidFill>
                  <a:srgbClr val="004270"/>
                </a:solidFill>
                <a:latin typeface="Arial" panose="020B0604020202020204" pitchFamily="34" charset="0"/>
              </a:rPr>
              <a:pPr/>
              <a:t>2</a:t>
            </a:fld>
            <a:endParaRPr lang="es-ES" sz="1200">
              <a:solidFill>
                <a:srgbClr val="004270"/>
              </a:solidFill>
              <a:latin typeface="Arial" panose="020B0604020202020204" pitchFamily="34" charset="0"/>
            </a:endParaRPr>
          </a:p>
        </p:txBody>
      </p:sp>
      <p:sp>
        <p:nvSpPr>
          <p:cNvPr id="6" name="Marcador de texto 2"/>
          <p:cNvSpPr txBox="1">
            <a:spLocks/>
          </p:cNvSpPr>
          <p:nvPr/>
        </p:nvSpPr>
        <p:spPr bwMode="auto">
          <a:xfrm>
            <a:off x="812825" y="5602286"/>
            <a:ext cx="9085263"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lvl1pPr marL="0" indent="0" algn="l" defTabSz="496888" rtl="0" fontAlgn="base">
              <a:spcBef>
                <a:spcPct val="20000"/>
              </a:spcBef>
              <a:spcAft>
                <a:spcPct val="0"/>
              </a:spcAft>
              <a:buFont typeface="Arial" panose="020B0604020202020204" pitchFamily="34" charset="0"/>
              <a:buNone/>
              <a:defRPr sz="2200" kern="1200">
                <a:solidFill>
                  <a:schemeClr val="bg1"/>
                </a:solidFill>
                <a:latin typeface="Arial"/>
                <a:ea typeface="+mn-ea"/>
                <a:cs typeface="Arial"/>
              </a:defRPr>
            </a:lvl1pPr>
            <a:lvl2pPr marL="497754" indent="0" algn="l" defTabSz="496888" rtl="0" fontAlgn="base">
              <a:spcBef>
                <a:spcPct val="20000"/>
              </a:spcBef>
              <a:spcAft>
                <a:spcPct val="0"/>
              </a:spcAft>
              <a:buFont typeface="Arial" panose="020B0604020202020204" pitchFamily="34" charset="0"/>
              <a:buNone/>
              <a:defRPr sz="2000" kern="1200">
                <a:solidFill>
                  <a:schemeClr val="tx1">
                    <a:tint val="75000"/>
                  </a:schemeClr>
                </a:solidFill>
                <a:latin typeface="Arial"/>
                <a:ea typeface="+mn-ea"/>
                <a:cs typeface="Arial"/>
              </a:defRPr>
            </a:lvl2pPr>
            <a:lvl3pPr marL="995507" indent="0" algn="l" defTabSz="496888" rtl="0" fontAlgn="base">
              <a:spcBef>
                <a:spcPct val="20000"/>
              </a:spcBef>
              <a:spcAft>
                <a:spcPct val="0"/>
              </a:spcAft>
              <a:buFont typeface="Arial" panose="020B0604020202020204" pitchFamily="34" charset="0"/>
              <a:buNone/>
              <a:defRPr sz="1700" kern="1200">
                <a:solidFill>
                  <a:schemeClr val="tx1">
                    <a:tint val="75000"/>
                  </a:schemeClr>
                </a:solidFill>
                <a:latin typeface="Arial"/>
                <a:ea typeface="+mn-ea"/>
                <a:cs typeface="Arial"/>
              </a:defRPr>
            </a:lvl3pPr>
            <a:lvl4pPr marL="1493261" indent="0" algn="l" defTabSz="496888" rtl="0" fontAlgn="base">
              <a:spcBef>
                <a:spcPct val="20000"/>
              </a:spcBef>
              <a:spcAft>
                <a:spcPct val="0"/>
              </a:spcAft>
              <a:buFont typeface="Arial" panose="020B0604020202020204" pitchFamily="34" charset="0"/>
              <a:buNone/>
              <a:defRPr sz="1500" kern="1200">
                <a:solidFill>
                  <a:schemeClr val="tx1">
                    <a:tint val="75000"/>
                  </a:schemeClr>
                </a:solidFill>
                <a:latin typeface="Arial"/>
                <a:ea typeface="+mn-ea"/>
                <a:cs typeface="Arial"/>
              </a:defRPr>
            </a:lvl4pPr>
            <a:lvl5pPr marL="1991015" indent="0" algn="l" defTabSz="496888" rtl="0" fontAlgn="base">
              <a:spcBef>
                <a:spcPct val="20000"/>
              </a:spcBef>
              <a:spcAft>
                <a:spcPct val="0"/>
              </a:spcAft>
              <a:buFont typeface="Arial" panose="020B0604020202020204" pitchFamily="34" charset="0"/>
              <a:buNone/>
              <a:defRPr sz="1500" kern="1200">
                <a:solidFill>
                  <a:schemeClr val="tx1">
                    <a:tint val="75000"/>
                  </a:schemeClr>
                </a:solidFill>
                <a:latin typeface="Arial"/>
                <a:ea typeface="+mn-ea"/>
                <a:cs typeface="Arial"/>
              </a:defRPr>
            </a:lvl5pPr>
            <a:lvl6pPr marL="2488768"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6pPr>
            <a:lvl7pPr marL="2986522"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7pPr>
            <a:lvl8pPr marL="3484275"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8pPr>
            <a:lvl9pPr marL="3982029"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9pPr>
          </a:lstStyle>
          <a:p>
            <a:pPr algn="r"/>
            <a:r>
              <a:rPr lang="es-EC" dirty="0" smtClean="0">
                <a:latin typeface="Arial" panose="020B0604020202020204" pitchFamily="34" charset="0"/>
                <a:cs typeface="Arial" panose="020B0604020202020204" pitchFamily="34" charset="0"/>
              </a:rPr>
              <a:t>Ing. Santiago Quiñones – lsquinones@gmail.com</a:t>
            </a:r>
            <a:endParaRPr lang="es-EC"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Constantes y Variables</a:t>
            </a:r>
          </a:p>
        </p:txBody>
      </p:sp>
      <p:sp>
        <p:nvSpPr>
          <p:cNvPr id="10" name="Marcador de contenido 13"/>
          <p:cNvSpPr>
            <a:spLocks noGrp="1"/>
          </p:cNvSpPr>
          <p:nvPr>
            <p:ph idx="1"/>
          </p:nvPr>
        </p:nvSpPr>
        <p:spPr>
          <a:xfrm>
            <a:off x="341721" y="1765201"/>
            <a:ext cx="9967912" cy="2350292"/>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Constantes</a:t>
            </a:r>
            <a:r>
              <a:rPr lang="es-EC" sz="1800" b="1" dirty="0" smtClean="0">
                <a:latin typeface="Arial" panose="020B0604020202020204" pitchFamily="34" charset="0"/>
                <a:cs typeface="Arial" panose="020B0604020202020204" pitchFamily="34" charset="0"/>
              </a:rPr>
              <a:t>: </a:t>
            </a:r>
          </a:p>
          <a:p>
            <a:pPr marL="0" indent="0">
              <a:buNone/>
            </a:pPr>
            <a:r>
              <a:rPr lang="es-EC" sz="1800" dirty="0" smtClean="0">
                <a:latin typeface="Arial" panose="020B0604020202020204" pitchFamily="34" charset="0"/>
                <a:cs typeface="Arial" panose="020B0604020202020204" pitchFamily="34" charset="0"/>
              </a:rPr>
              <a:t>Son valores que no deben cambiar durante la ejecución del programa, son valores específicos. Ejemplos:</a:t>
            </a:r>
          </a:p>
          <a:p>
            <a:pPr lvl="1"/>
            <a:r>
              <a:rPr lang="es-EC" sz="1800" dirty="0" smtClean="0">
                <a:latin typeface="Arial" panose="020B0604020202020204" pitchFamily="34" charset="0"/>
                <a:cs typeface="Arial" panose="020B0604020202020204" pitchFamily="34" charset="0"/>
              </a:rPr>
              <a:t>Tipo Entero: 5, 10, -56, 20</a:t>
            </a:r>
          </a:p>
          <a:p>
            <a:pPr lvl="1"/>
            <a:r>
              <a:rPr lang="es-EC" sz="1800" dirty="0" smtClean="0">
                <a:latin typeface="Arial" panose="020B0604020202020204" pitchFamily="34" charset="0"/>
                <a:cs typeface="Arial" panose="020B0604020202020204" pitchFamily="34" charset="0"/>
              </a:rPr>
              <a:t>Tipo Real: 3.1416, 40.5, -1.5, 2.718</a:t>
            </a:r>
          </a:p>
          <a:p>
            <a:pPr lvl="1"/>
            <a:r>
              <a:rPr lang="es-EC" sz="1800" dirty="0" smtClean="0">
                <a:latin typeface="Arial" panose="020B0604020202020204" pitchFamily="34" charset="0"/>
                <a:cs typeface="Arial" panose="020B0604020202020204" pitchFamily="34" charset="0"/>
              </a:rPr>
              <a:t>Tipo Carácter: ‘B’, ‘+’, ‘4’</a:t>
            </a:r>
          </a:p>
          <a:p>
            <a:pPr lvl="1"/>
            <a:r>
              <a:rPr lang="es-EC" sz="1800" dirty="0" smtClean="0">
                <a:latin typeface="Arial" panose="020B0604020202020204" pitchFamily="34" charset="0"/>
                <a:cs typeface="Arial" panose="020B0604020202020204" pitchFamily="34" charset="0"/>
              </a:rPr>
              <a:t>Tipo Cadena de Caracteres: “Universidad de Sonora”, “Rosales #245 Sur”</a:t>
            </a: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20</a:t>
            </a:fld>
            <a:endParaRPr lang="es-ES" sz="1200">
              <a:solidFill>
                <a:srgbClr val="004270"/>
              </a:solidFill>
              <a:latin typeface="Arial" panose="020B0604020202020204" pitchFamily="34" charset="0"/>
            </a:endParaRPr>
          </a:p>
        </p:txBody>
      </p:sp>
    </p:spTree>
    <p:extLst>
      <p:ext uri="{BB962C8B-B14F-4D97-AF65-F5344CB8AC3E}">
        <p14:creationId xmlns:p14="http://schemas.microsoft.com/office/powerpoint/2010/main" val="17413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Constantes y Variables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21</a:t>
            </a:fld>
            <a:endParaRPr lang="es-ES" sz="1200">
              <a:solidFill>
                <a:srgbClr val="004270"/>
              </a:solidFill>
              <a:latin typeface="Arial" panose="020B0604020202020204" pitchFamily="34" charset="0"/>
            </a:endParaRPr>
          </a:p>
        </p:txBody>
      </p:sp>
      <p:sp>
        <p:nvSpPr>
          <p:cNvPr id="8" name="Marcador de contenido 13"/>
          <p:cNvSpPr txBox="1">
            <a:spLocks/>
          </p:cNvSpPr>
          <p:nvPr/>
        </p:nvSpPr>
        <p:spPr bwMode="auto">
          <a:xfrm>
            <a:off x="360363" y="1146122"/>
            <a:ext cx="9967912" cy="5587631"/>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Variables</a:t>
            </a:r>
          </a:p>
          <a:p>
            <a:pPr>
              <a:buFontTx/>
              <a:buChar char="-"/>
            </a:pPr>
            <a:r>
              <a:rPr lang="es-EC" sz="1800" dirty="0" smtClean="0">
                <a:latin typeface="Arial" panose="020B0604020202020204" pitchFamily="34" charset="0"/>
                <a:cs typeface="Arial" panose="020B0604020202020204" pitchFamily="34" charset="0"/>
              </a:rPr>
              <a:t>Son valores que cambiarán durante la ejecución del programa, sirven para representar y manejar datos. </a:t>
            </a:r>
          </a:p>
          <a:p>
            <a:pPr>
              <a:buFontTx/>
              <a:buChar char="-"/>
            </a:pPr>
            <a:r>
              <a:rPr lang="es-EC" sz="1800" dirty="0" smtClean="0">
                <a:latin typeface="Arial" panose="020B0604020202020204" pitchFamily="34" charset="0"/>
                <a:cs typeface="Arial" panose="020B0604020202020204" pitchFamily="34" charset="0"/>
              </a:rPr>
              <a:t>Todo dato que vaya a ser introducido a la computadora, y todo dato que vaya a ser generado o calculado a partir de otros datos para obtener algún resultado, debe identificarse y manejarse como variable. </a:t>
            </a:r>
            <a:r>
              <a:rPr lang="es-EC" sz="1800" i="1" dirty="0" smtClean="0">
                <a:latin typeface="Arial" panose="020B0604020202020204" pitchFamily="34" charset="0"/>
                <a:cs typeface="Arial" panose="020B0604020202020204" pitchFamily="34" charset="0"/>
              </a:rPr>
              <a:t>Características</a:t>
            </a:r>
            <a:r>
              <a:rPr lang="es-EC" sz="1800" dirty="0" smtClean="0">
                <a:latin typeface="Arial" panose="020B0604020202020204" pitchFamily="34" charset="0"/>
                <a:cs typeface="Arial" panose="020B0604020202020204" pitchFamily="34" charset="0"/>
              </a:rPr>
              <a:t>:</a:t>
            </a:r>
          </a:p>
          <a:p>
            <a:pPr marL="777875" lvl="1" indent="-342900">
              <a:buFont typeface="+mj-lt"/>
              <a:buAutoNum type="alphaLcParenR"/>
            </a:pPr>
            <a:r>
              <a:rPr lang="es-EC" sz="1600" i="1" dirty="0" smtClean="0">
                <a:latin typeface="Arial" panose="020B0604020202020204" pitchFamily="34" charset="0"/>
                <a:cs typeface="Arial" panose="020B0604020202020204" pitchFamily="34" charset="0"/>
              </a:rPr>
              <a:t>Nombre</a:t>
            </a:r>
            <a:r>
              <a:rPr lang="es-EC" sz="1600" dirty="0" smtClean="0">
                <a:latin typeface="Arial" panose="020B0604020202020204" pitchFamily="34" charset="0"/>
                <a:cs typeface="Arial" panose="020B0604020202020204" pitchFamily="34" charset="0"/>
              </a:rPr>
              <a:t>. Es el identificador de la variable y que servirá para referenciarlas. Reglas:</a:t>
            </a:r>
          </a:p>
          <a:p>
            <a:pPr marL="1212850" lvl="2" indent="-342900"/>
            <a:r>
              <a:rPr lang="es-EC" sz="1600" dirty="0" smtClean="0">
                <a:latin typeface="Arial" panose="020B0604020202020204" pitchFamily="34" charset="0"/>
                <a:cs typeface="Arial" panose="020B0604020202020204" pitchFamily="34" charset="0"/>
              </a:rPr>
              <a:t>Se pueden utilizar combinaciones de letras mayúsculas y minúsculas (A..Z, </a:t>
            </a:r>
            <a:r>
              <a:rPr lang="es-EC" sz="1600" dirty="0" err="1" smtClean="0">
                <a:latin typeface="Arial" panose="020B0604020202020204" pitchFamily="34" charset="0"/>
                <a:cs typeface="Arial" panose="020B0604020202020204" pitchFamily="34" charset="0"/>
              </a:rPr>
              <a:t>a..z</a:t>
            </a:r>
            <a:r>
              <a:rPr lang="es-EC" sz="1600" dirty="0" smtClean="0">
                <a:latin typeface="Arial" panose="020B0604020202020204" pitchFamily="34" charset="0"/>
                <a:cs typeface="Arial" panose="020B0604020202020204" pitchFamily="34" charset="0"/>
              </a:rPr>
              <a:t>); dígitos y el símbolo de subrayado</a:t>
            </a:r>
          </a:p>
          <a:p>
            <a:pPr marL="1212850" lvl="2" indent="-342900"/>
            <a:r>
              <a:rPr lang="es-EC" sz="1600" dirty="0" smtClean="0">
                <a:latin typeface="Arial" panose="020B0604020202020204" pitchFamily="34" charset="0"/>
                <a:cs typeface="Arial" panose="020B0604020202020204" pitchFamily="34" charset="0"/>
              </a:rPr>
              <a:t>El nombre debe iniciar con una letra</a:t>
            </a:r>
          </a:p>
          <a:p>
            <a:pPr marL="1212850" lvl="2" indent="-342900"/>
            <a:r>
              <a:rPr lang="es-EC" sz="1600" dirty="0" smtClean="0">
                <a:latin typeface="Arial" panose="020B0604020202020204" pitchFamily="34" charset="0"/>
                <a:cs typeface="Arial" panose="020B0604020202020204" pitchFamily="34" charset="0"/>
              </a:rPr>
              <a:t>Es conveniente que la longitud no pase de 20 caracteres.</a:t>
            </a:r>
          </a:p>
          <a:p>
            <a:pPr marL="1212850" lvl="2" indent="-342900"/>
            <a:r>
              <a:rPr lang="es-EC" sz="1600" dirty="0" smtClean="0">
                <a:latin typeface="Arial" panose="020B0604020202020204" pitchFamily="34" charset="0"/>
                <a:cs typeface="Arial" panose="020B0604020202020204" pitchFamily="34" charset="0"/>
              </a:rPr>
              <a:t>No debe ser palabra reservada (como </a:t>
            </a:r>
            <a:r>
              <a:rPr lang="es-EC" sz="1600" dirty="0" err="1" smtClean="0">
                <a:latin typeface="Arial" panose="020B0604020202020204" pitchFamily="34" charset="0"/>
                <a:cs typeface="Arial" panose="020B0604020202020204" pitchFamily="34" charset="0"/>
              </a:rPr>
              <a:t>if</a:t>
            </a:r>
            <a:r>
              <a:rPr lang="es-EC" sz="1600" dirty="0" smtClean="0">
                <a:latin typeface="Arial" panose="020B0604020202020204" pitchFamily="34" charset="0"/>
                <a:cs typeface="Arial" panose="020B0604020202020204" pitchFamily="34" charset="0"/>
              </a:rPr>
              <a:t>, </a:t>
            </a:r>
            <a:r>
              <a:rPr lang="es-EC" sz="1600" dirty="0" err="1" smtClean="0">
                <a:latin typeface="Arial" panose="020B0604020202020204" pitchFamily="34" charset="0"/>
                <a:cs typeface="Arial" panose="020B0604020202020204" pitchFamily="34" charset="0"/>
              </a:rPr>
              <a:t>else</a:t>
            </a:r>
            <a:r>
              <a:rPr lang="es-EC" sz="1600" dirty="0" smtClean="0">
                <a:latin typeface="Arial" panose="020B0604020202020204" pitchFamily="34" charset="0"/>
                <a:cs typeface="Arial" panose="020B0604020202020204" pitchFamily="34" charset="0"/>
              </a:rPr>
              <a:t>, </a:t>
            </a:r>
            <a:r>
              <a:rPr lang="es-EC" sz="1600" dirty="0" err="1" smtClean="0">
                <a:latin typeface="Arial" panose="020B0604020202020204" pitchFamily="34" charset="0"/>
                <a:cs typeface="Arial" panose="020B0604020202020204" pitchFamily="34" charset="0"/>
              </a:rPr>
              <a:t>while</a:t>
            </a:r>
            <a:r>
              <a:rPr lang="es-EC" sz="1600" dirty="0" smtClean="0">
                <a:latin typeface="Arial" panose="020B0604020202020204" pitchFamily="34" charset="0"/>
                <a:cs typeface="Arial" panose="020B0604020202020204" pitchFamily="34" charset="0"/>
              </a:rPr>
              <a:t>)</a:t>
            </a:r>
          </a:p>
          <a:p>
            <a:pPr marL="869950" lvl="2" indent="0">
              <a:buNone/>
            </a:pPr>
            <a:r>
              <a:rPr lang="es-EC" sz="1600" dirty="0" smtClean="0">
                <a:latin typeface="Arial" panose="020B0604020202020204" pitchFamily="34" charset="0"/>
                <a:cs typeface="Arial" panose="020B0604020202020204" pitchFamily="34" charset="0"/>
              </a:rPr>
              <a:t>Estilo. Si se compone por una sola palabra, se usan puras minúsculas (nombre, sueldo). Si se juntan palabras, de la segunda palaba en adelante, la inicial es mayúscula y las demás minúsculas (</a:t>
            </a:r>
            <a:r>
              <a:rPr lang="es-EC" sz="1600" dirty="0" err="1" smtClean="0">
                <a:latin typeface="Arial" panose="020B0604020202020204" pitchFamily="34" charset="0"/>
                <a:cs typeface="Arial" panose="020B0604020202020204" pitchFamily="34" charset="0"/>
              </a:rPr>
              <a:t>calcularSueldo</a:t>
            </a:r>
            <a:r>
              <a:rPr lang="es-EC" sz="1600" dirty="0" smtClean="0">
                <a:latin typeface="Arial" panose="020B0604020202020204" pitchFamily="34" charset="0"/>
                <a:cs typeface="Arial" panose="020B0604020202020204" pitchFamily="34" charset="0"/>
              </a:rPr>
              <a:t>)</a:t>
            </a:r>
          </a:p>
          <a:p>
            <a:pPr marL="777875" lvl="1" indent="-342900">
              <a:buFont typeface="+mj-lt"/>
              <a:buAutoNum type="alphaLcParenR"/>
            </a:pPr>
            <a:r>
              <a:rPr lang="es-EC" sz="1600" i="1" dirty="0" smtClean="0">
                <a:latin typeface="Arial" panose="020B0604020202020204" pitchFamily="34" charset="0"/>
                <a:cs typeface="Arial" panose="020B0604020202020204" pitchFamily="34" charset="0"/>
              </a:rPr>
              <a:t>Contenido</a:t>
            </a:r>
            <a:r>
              <a:rPr lang="es-EC" sz="1600" dirty="0" smtClean="0">
                <a:latin typeface="Arial" panose="020B0604020202020204" pitchFamily="34" charset="0"/>
                <a:cs typeface="Arial" panose="020B0604020202020204" pitchFamily="34" charset="0"/>
              </a:rPr>
              <a:t>. Toda variable posee una “casilla” donde se almacena el valor que toma cada ocasión.</a:t>
            </a:r>
          </a:p>
          <a:p>
            <a:pPr marL="777875" lvl="1" indent="-342900">
              <a:buFont typeface="+mj-lt"/>
              <a:buAutoNum type="alphaLcParenR"/>
            </a:pPr>
            <a:r>
              <a:rPr lang="es-EC" sz="1600" i="1" dirty="0" smtClean="0">
                <a:latin typeface="Arial" panose="020B0604020202020204" pitchFamily="34" charset="0"/>
                <a:cs typeface="Arial" panose="020B0604020202020204" pitchFamily="34" charset="0"/>
              </a:rPr>
              <a:t>Tipo de datos</a:t>
            </a:r>
            <a:r>
              <a:rPr lang="es-EC" sz="1600" dirty="0" smtClean="0">
                <a:latin typeface="Arial" panose="020B0604020202020204" pitchFamily="34" charset="0"/>
                <a:cs typeface="Arial" panose="020B0604020202020204" pitchFamily="34" charset="0"/>
              </a:rPr>
              <a:t>. Toda variable debe estar asociada a un tipo de datos Entero, Real,…</a:t>
            </a:r>
          </a:p>
          <a:p>
            <a:pPr marL="342900" indent="-342900">
              <a:buFont typeface="+mj-lt"/>
              <a:buAutoNum type="alphaLcParenR"/>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70045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Variables y constantes</a:t>
            </a:r>
          </a:p>
        </p:txBody>
      </p:sp>
      <p:sp>
        <p:nvSpPr>
          <p:cNvPr id="8" name="Marcador de contenido 13"/>
          <p:cNvSpPr>
            <a:spLocks noGrp="1"/>
          </p:cNvSpPr>
          <p:nvPr>
            <p:ph sz="half" idx="1"/>
          </p:nvPr>
        </p:nvSpPr>
        <p:spPr>
          <a:xfrm>
            <a:off x="341721" y="1259397"/>
            <a:ext cx="9967912" cy="2018354"/>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Declaración de variables</a:t>
            </a:r>
            <a:r>
              <a:rPr lang="es-EC" sz="1800" b="1" dirty="0" smtClean="0">
                <a:latin typeface="Arial" panose="020B0604020202020204" pitchFamily="34" charset="0"/>
                <a:cs typeface="Arial" panose="020B0604020202020204" pitchFamily="34" charset="0"/>
              </a:rPr>
              <a:t>: 						</a:t>
            </a:r>
          </a:p>
          <a:p>
            <a:pPr marL="0" indent="0">
              <a:buNone/>
            </a:pPr>
            <a:r>
              <a:rPr lang="es-EC" sz="1800" b="1" dirty="0" smtClean="0">
                <a:latin typeface="Arial" panose="020B0604020202020204" pitchFamily="34" charset="0"/>
                <a:cs typeface="Arial" panose="020B0604020202020204" pitchFamily="34" charset="0"/>
              </a:rPr>
              <a:t>Formato							Ejemplo					</a:t>
            </a:r>
            <a:r>
              <a:rPr lang="es-EC" sz="1800" b="1" dirty="0">
                <a:latin typeface="Arial" panose="020B0604020202020204" pitchFamily="34" charset="0"/>
                <a:cs typeface="Arial" panose="020B0604020202020204" pitchFamily="34" charset="0"/>
              </a:rPr>
              <a:t> </a:t>
            </a:r>
            <a:r>
              <a:rPr lang="es-EC" sz="1800" b="1" dirty="0" smtClean="0">
                <a:latin typeface="Arial" panose="020B0604020202020204" pitchFamily="34" charset="0"/>
                <a:cs typeface="Arial" panose="020B0604020202020204" pitchFamily="34" charset="0"/>
              </a:rPr>
              <a:t>   Java</a:t>
            </a:r>
          </a:p>
          <a:p>
            <a:pPr marL="0" indent="0">
              <a:buNone/>
            </a:pPr>
            <a:r>
              <a:rPr lang="es-EC" sz="1800" dirty="0" smtClean="0">
                <a:latin typeface="Arial" panose="020B0604020202020204" pitchFamily="34" charset="0"/>
                <a:cs typeface="Arial" panose="020B0604020202020204" pitchFamily="34" charset="0"/>
              </a:rPr>
              <a:t>Variables							Variables						</a:t>
            </a:r>
          </a:p>
          <a:p>
            <a:pPr marL="0" indent="0">
              <a:buNone/>
            </a:pPr>
            <a:r>
              <a:rPr lang="es-EC" sz="1800" dirty="0">
                <a:latin typeface="Arial" panose="020B0604020202020204" pitchFamily="34" charset="0"/>
                <a:cs typeface="Arial" panose="020B0604020202020204" pitchFamily="34" charset="0"/>
              </a:rPr>
              <a:t>	</a:t>
            </a:r>
            <a:r>
              <a:rPr lang="es-EC" sz="1800" dirty="0" smtClean="0">
                <a:latin typeface="Arial" panose="020B0604020202020204" pitchFamily="34" charset="0"/>
                <a:cs typeface="Arial" panose="020B0604020202020204" pitchFamily="34" charset="0"/>
              </a:rPr>
              <a:t>nomVariable1: Tipo de dato			</a:t>
            </a:r>
            <a:r>
              <a:rPr lang="es-EC" sz="1800" dirty="0" err="1" smtClean="0">
                <a:latin typeface="Arial" panose="020B0604020202020204" pitchFamily="34" charset="0"/>
                <a:cs typeface="Arial" panose="020B0604020202020204" pitchFamily="34" charset="0"/>
              </a:rPr>
              <a:t>nombreEmp</a:t>
            </a:r>
            <a:r>
              <a:rPr lang="es-EC" sz="1800" dirty="0" smtClean="0">
                <a:latin typeface="Arial" panose="020B0604020202020204" pitchFamily="34" charset="0"/>
                <a:cs typeface="Arial" panose="020B0604020202020204" pitchFamily="34" charset="0"/>
              </a:rPr>
              <a:t>: Cadena	    </a:t>
            </a:r>
            <a:r>
              <a:rPr lang="es-EC" sz="1800" dirty="0" err="1">
                <a:latin typeface="Arial" panose="020B0604020202020204" pitchFamily="34" charset="0"/>
                <a:cs typeface="Arial" panose="020B0604020202020204" pitchFamily="34" charset="0"/>
              </a:rPr>
              <a:t>S</a:t>
            </a:r>
            <a:r>
              <a:rPr lang="es-EC" sz="1800" dirty="0" err="1" smtClean="0">
                <a:latin typeface="Arial" panose="020B0604020202020204" pitchFamily="34" charset="0"/>
                <a:cs typeface="Arial" panose="020B0604020202020204" pitchFamily="34" charset="0"/>
              </a:rPr>
              <a:t>tring</a:t>
            </a:r>
            <a:r>
              <a:rPr lang="es-EC" sz="1800" dirty="0" smtClean="0">
                <a:latin typeface="Arial" panose="020B0604020202020204" pitchFamily="34" charset="0"/>
                <a:cs typeface="Arial" panose="020B0604020202020204" pitchFamily="34" charset="0"/>
              </a:rPr>
              <a:t> </a:t>
            </a:r>
            <a:r>
              <a:rPr lang="es-EC" sz="1800" dirty="0" err="1" smtClean="0">
                <a:latin typeface="Arial" panose="020B0604020202020204" pitchFamily="34" charset="0"/>
                <a:cs typeface="Arial" panose="020B0604020202020204" pitchFamily="34" charset="0"/>
              </a:rPr>
              <a:t>nombreEmp</a:t>
            </a:r>
            <a:r>
              <a:rPr lang="es-EC" sz="1800" dirty="0" smtClean="0">
                <a:latin typeface="Arial" panose="020B0604020202020204" pitchFamily="34" charset="0"/>
                <a:cs typeface="Arial" panose="020B0604020202020204" pitchFamily="34" charset="0"/>
              </a:rPr>
              <a:t>;</a:t>
            </a:r>
          </a:p>
          <a:p>
            <a:pPr marL="0" indent="0">
              <a:buNone/>
            </a:pPr>
            <a:r>
              <a:rPr lang="es-EC" sz="1800" dirty="0">
                <a:latin typeface="Arial" panose="020B0604020202020204" pitchFamily="34" charset="0"/>
                <a:cs typeface="Arial" panose="020B0604020202020204" pitchFamily="34" charset="0"/>
              </a:rPr>
              <a:t>	</a:t>
            </a:r>
            <a:r>
              <a:rPr lang="es-EC" sz="1800" dirty="0" smtClean="0">
                <a:latin typeface="Arial" panose="020B0604020202020204" pitchFamily="34" charset="0"/>
                <a:cs typeface="Arial" panose="020B0604020202020204" pitchFamily="34" charset="0"/>
              </a:rPr>
              <a:t>nomVariable2: Tipo de dato			edad: Entero			     </a:t>
            </a:r>
            <a:r>
              <a:rPr lang="es-EC" sz="1800" dirty="0" err="1" smtClean="0">
                <a:latin typeface="Arial" panose="020B0604020202020204" pitchFamily="34" charset="0"/>
                <a:cs typeface="Arial" panose="020B0604020202020204" pitchFamily="34" charset="0"/>
              </a:rPr>
              <a:t>int</a:t>
            </a:r>
            <a:r>
              <a:rPr lang="es-EC" sz="1800" dirty="0" smtClean="0">
                <a:latin typeface="Arial" panose="020B0604020202020204" pitchFamily="34" charset="0"/>
                <a:cs typeface="Arial" panose="020B0604020202020204" pitchFamily="34" charset="0"/>
              </a:rPr>
              <a:t> edad;	</a:t>
            </a:r>
            <a:endParaRPr lang="es-EC" sz="1800" dirty="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22</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9" name="Marcador de contenido 13"/>
          <p:cNvSpPr txBox="1">
            <a:spLocks/>
          </p:cNvSpPr>
          <p:nvPr/>
        </p:nvSpPr>
        <p:spPr bwMode="auto">
          <a:xfrm>
            <a:off x="341721" y="3629635"/>
            <a:ext cx="9967912" cy="2664296"/>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Declaración de constantes:</a:t>
            </a:r>
          </a:p>
          <a:p>
            <a:pPr marL="0" indent="0">
              <a:buFont typeface="Arial" panose="020B0604020202020204" pitchFamily="34" charset="0"/>
              <a:buNone/>
            </a:pPr>
            <a:r>
              <a:rPr lang="es-EC" sz="1800" dirty="0" smtClean="0">
                <a:solidFill>
                  <a:schemeClr val="tx1"/>
                </a:solidFill>
                <a:latin typeface="Arial" panose="020B0604020202020204" pitchFamily="34" charset="0"/>
                <a:cs typeface="Arial" panose="020B0604020202020204" pitchFamily="34" charset="0"/>
              </a:rPr>
              <a:t>Para declaración de constantes simbólicas se emplea un identificador.</a:t>
            </a:r>
          </a:p>
          <a:p>
            <a:pPr marL="0" indent="0">
              <a:buNone/>
            </a:pPr>
            <a:r>
              <a:rPr lang="es-EC" sz="1800" b="1" dirty="0">
                <a:latin typeface="Arial" panose="020B0604020202020204" pitchFamily="34" charset="0"/>
                <a:cs typeface="Arial" panose="020B0604020202020204" pitchFamily="34" charset="0"/>
              </a:rPr>
              <a:t>Formato					 </a:t>
            </a:r>
            <a:r>
              <a:rPr lang="es-EC" sz="1800" b="1" dirty="0" smtClean="0">
                <a:latin typeface="Arial" panose="020B0604020202020204" pitchFamily="34" charset="0"/>
                <a:cs typeface="Arial" panose="020B0604020202020204" pitchFamily="34" charset="0"/>
              </a:rPr>
              <a:t>Ejemplo</a:t>
            </a:r>
            <a:r>
              <a:rPr lang="es-EC" sz="1800" b="1" dirty="0">
                <a:latin typeface="Arial" panose="020B0604020202020204" pitchFamily="34" charset="0"/>
                <a:cs typeface="Arial" panose="020B0604020202020204" pitchFamily="34" charset="0"/>
              </a:rPr>
              <a:t>					    </a:t>
            </a:r>
            <a:r>
              <a:rPr lang="es-EC" sz="1800" b="1" dirty="0" smtClean="0">
                <a:latin typeface="Arial" panose="020B0604020202020204" pitchFamily="34" charset="0"/>
                <a:cs typeface="Arial" panose="020B0604020202020204" pitchFamily="34" charset="0"/>
              </a:rPr>
              <a:t>	Java</a:t>
            </a:r>
            <a:r>
              <a:rPr lang="es-EC" sz="1800" dirty="0">
                <a:solidFill>
                  <a:schemeClr val="tx1"/>
                </a:solidFill>
                <a:latin typeface="Arial" panose="020B0604020202020204" pitchFamily="34" charset="0"/>
                <a:cs typeface="Arial" panose="020B0604020202020204" pitchFamily="34" charset="0"/>
              </a:rPr>
              <a:t>	</a:t>
            </a:r>
            <a:endParaRPr lang="es-EC" sz="1800" dirty="0" smtClean="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s-EC" sz="1800" dirty="0" smtClean="0">
                <a:solidFill>
                  <a:schemeClr val="tx1"/>
                </a:solidFill>
                <a:latin typeface="Arial" panose="020B0604020202020204" pitchFamily="34" charset="0"/>
                <a:cs typeface="Arial" panose="020B0604020202020204" pitchFamily="34" charset="0"/>
              </a:rPr>
              <a:t>Constantes				 Constantes</a:t>
            </a:r>
          </a:p>
          <a:p>
            <a:pPr marL="0" indent="0">
              <a:buFont typeface="Arial" panose="020B0604020202020204" pitchFamily="34" charset="0"/>
              <a:buNone/>
            </a:pPr>
            <a:r>
              <a:rPr lang="es-EC" sz="1800" dirty="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NomConstante</a:t>
            </a:r>
            <a:r>
              <a:rPr lang="es-EC" sz="1800" dirty="0" smtClean="0">
                <a:solidFill>
                  <a:schemeClr val="tx1"/>
                </a:solidFill>
                <a:latin typeface="Arial" panose="020B0604020202020204" pitchFamily="34" charset="0"/>
                <a:cs typeface="Arial" panose="020B0604020202020204" pitchFamily="34" charset="0"/>
              </a:rPr>
              <a:t> = Valor 	     PI = 3.14592653			</a:t>
            </a:r>
            <a:r>
              <a:rPr lang="es-EC" sz="1800" dirty="0" err="1" smtClean="0">
                <a:solidFill>
                  <a:schemeClr val="tx1"/>
                </a:solidFill>
                <a:latin typeface="Arial" panose="020B0604020202020204" pitchFamily="34" charset="0"/>
                <a:cs typeface="Arial" panose="020B0604020202020204" pitchFamily="34" charset="0"/>
              </a:rPr>
              <a:t>public</a:t>
            </a:r>
            <a:r>
              <a:rPr lang="es-EC" sz="1800" dirty="0" smtClean="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static</a:t>
            </a:r>
            <a:r>
              <a:rPr lang="es-EC" sz="1800" dirty="0" smtClean="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float</a:t>
            </a:r>
            <a:r>
              <a:rPr lang="es-EC" sz="1800" dirty="0" smtClean="0">
                <a:solidFill>
                  <a:schemeClr val="tx1"/>
                </a:solidFill>
                <a:latin typeface="Arial" panose="020B0604020202020204" pitchFamily="34" charset="0"/>
                <a:cs typeface="Arial" panose="020B0604020202020204" pitchFamily="34" charset="0"/>
              </a:rPr>
              <a:t> PI = 3.14;</a:t>
            </a:r>
          </a:p>
          <a:p>
            <a:pPr marL="0" indent="0">
              <a:buFont typeface="Arial" panose="020B0604020202020204" pitchFamily="34" charset="0"/>
              <a:buNone/>
            </a:pPr>
            <a:r>
              <a:rPr lang="es-EC" sz="1800" dirty="0">
                <a:solidFill>
                  <a:schemeClr val="tx1"/>
                </a:solidFill>
                <a:latin typeface="Arial" panose="020B0604020202020204" pitchFamily="34" charset="0"/>
                <a:cs typeface="Arial" panose="020B0604020202020204" pitchFamily="34" charset="0"/>
              </a:rPr>
              <a:t>	</a:t>
            </a:r>
            <a:r>
              <a:rPr lang="es-EC" sz="1800" dirty="0" smtClean="0">
                <a:solidFill>
                  <a:schemeClr val="tx1"/>
                </a:solidFill>
                <a:latin typeface="Arial" panose="020B0604020202020204" pitchFamily="34" charset="0"/>
                <a:cs typeface="Arial" panose="020B0604020202020204" pitchFamily="34" charset="0"/>
              </a:rPr>
              <a:t>					     CIEN = 100				</a:t>
            </a:r>
            <a:r>
              <a:rPr lang="es-EC" sz="1800" dirty="0" err="1" smtClean="0">
                <a:solidFill>
                  <a:schemeClr val="tx1"/>
                </a:solidFill>
                <a:latin typeface="Arial" panose="020B0604020202020204" pitchFamily="34" charset="0"/>
                <a:cs typeface="Arial" panose="020B0604020202020204" pitchFamily="34" charset="0"/>
              </a:rPr>
              <a:t>public</a:t>
            </a:r>
            <a:r>
              <a:rPr lang="es-EC" sz="1800" dirty="0" smtClean="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static</a:t>
            </a:r>
            <a:r>
              <a:rPr lang="es-EC" sz="1800" dirty="0" smtClean="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int</a:t>
            </a:r>
            <a:r>
              <a:rPr lang="es-EC" sz="1800" dirty="0" smtClean="0">
                <a:solidFill>
                  <a:schemeClr val="tx1"/>
                </a:solidFill>
                <a:latin typeface="Arial" panose="020B0604020202020204" pitchFamily="34" charset="0"/>
                <a:cs typeface="Arial" panose="020B0604020202020204" pitchFamily="34" charset="0"/>
              </a:rPr>
              <a:t> CIEN = 100;</a:t>
            </a:r>
          </a:p>
          <a:p>
            <a:pPr marL="0" indent="0">
              <a:buFont typeface="Arial" panose="020B0604020202020204" pitchFamily="34" charset="0"/>
              <a:buNone/>
            </a:pPr>
            <a:r>
              <a:rPr lang="es-EC" sz="1800" dirty="0">
                <a:solidFill>
                  <a:schemeClr val="tx1"/>
                </a:solidFill>
                <a:latin typeface="Arial" panose="020B0604020202020204" pitchFamily="34" charset="0"/>
                <a:cs typeface="Arial" panose="020B0604020202020204" pitchFamily="34" charset="0"/>
              </a:rPr>
              <a:t>	</a:t>
            </a:r>
            <a:r>
              <a:rPr lang="es-EC" sz="1800" dirty="0" smtClean="0">
                <a:solidFill>
                  <a:schemeClr val="tx1"/>
                </a:solidFill>
                <a:latin typeface="Arial" panose="020B0604020202020204" pitchFamily="34" charset="0"/>
                <a:cs typeface="Arial" panose="020B0604020202020204" pitchFamily="34" charset="0"/>
              </a:rPr>
              <a:t>					     COMENTARIO = “Aprobado”	</a:t>
            </a:r>
            <a:r>
              <a:rPr lang="es-EC" sz="1800" dirty="0" err="1" smtClean="0">
                <a:solidFill>
                  <a:schemeClr val="tx1"/>
                </a:solidFill>
                <a:latin typeface="Arial" panose="020B0604020202020204" pitchFamily="34" charset="0"/>
                <a:cs typeface="Arial" panose="020B0604020202020204" pitchFamily="34" charset="0"/>
              </a:rPr>
              <a:t>public</a:t>
            </a:r>
            <a:r>
              <a:rPr lang="es-EC" sz="1800" dirty="0" smtClean="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static</a:t>
            </a:r>
            <a:r>
              <a:rPr lang="es-EC" sz="1800" dirty="0" smtClean="0">
                <a:solidFill>
                  <a:schemeClr val="tx1"/>
                </a:solidFill>
                <a:latin typeface="Arial" panose="020B0604020202020204" pitchFamily="34" charset="0"/>
                <a:cs typeface="Arial" panose="020B0604020202020204" pitchFamily="34" charset="0"/>
              </a:rPr>
              <a:t> </a:t>
            </a:r>
            <a:r>
              <a:rPr lang="es-EC" sz="1800" dirty="0" err="1" smtClean="0">
                <a:solidFill>
                  <a:schemeClr val="tx1"/>
                </a:solidFill>
                <a:latin typeface="Arial" panose="020B0604020202020204" pitchFamily="34" charset="0"/>
                <a:cs typeface="Arial" panose="020B0604020202020204" pitchFamily="34" charset="0"/>
              </a:rPr>
              <a:t>String</a:t>
            </a:r>
            <a:r>
              <a:rPr lang="es-EC" sz="1800" dirty="0">
                <a:solidFill>
                  <a:schemeClr val="tx1"/>
                </a:solidFill>
                <a:latin typeface="Arial" panose="020B0604020202020204" pitchFamily="34" charset="0"/>
                <a:cs typeface="Arial" panose="020B0604020202020204" pitchFamily="34" charset="0"/>
              </a:rPr>
              <a:t> </a:t>
            </a:r>
            <a:r>
              <a:rPr lang="es-EC" sz="1800" dirty="0" smtClean="0">
                <a:solidFill>
                  <a:schemeClr val="tx1"/>
                </a:solidFill>
                <a:latin typeface="Arial" panose="020B0604020202020204" pitchFamily="34" charset="0"/>
                <a:cs typeface="Arial" panose="020B0604020202020204" pitchFamily="34" charset="0"/>
              </a:rPr>
              <a:t>COM =</a:t>
            </a:r>
          </a:p>
          <a:p>
            <a:pPr marL="0" indent="0">
              <a:buFont typeface="Arial" panose="020B0604020202020204" pitchFamily="34" charset="0"/>
              <a:buNone/>
            </a:pPr>
            <a:r>
              <a:rPr lang="es-EC" sz="1800" dirty="0">
                <a:solidFill>
                  <a:schemeClr val="tx1"/>
                </a:solidFill>
                <a:latin typeface="Arial" panose="020B0604020202020204" pitchFamily="34" charset="0"/>
                <a:cs typeface="Arial" panose="020B0604020202020204" pitchFamily="34" charset="0"/>
              </a:rPr>
              <a:t> </a:t>
            </a:r>
            <a:r>
              <a:rPr lang="es-EC" sz="1800" dirty="0" smtClean="0">
                <a:solidFill>
                  <a:schemeClr val="tx1"/>
                </a:solidFill>
                <a:latin typeface="Arial" panose="020B0604020202020204" pitchFamily="34" charset="0"/>
                <a:cs typeface="Arial" panose="020B0604020202020204" pitchFamily="34" charset="0"/>
              </a:rPr>
              <a:t>                                                                                                                                   “Aprobado”;</a:t>
            </a:r>
          </a:p>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5837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Operaciones primitivas</a:t>
            </a:r>
          </a:p>
        </p:txBody>
      </p:sp>
      <p:sp>
        <p:nvSpPr>
          <p:cNvPr id="8" name="Marcador de contenido 13"/>
          <p:cNvSpPr>
            <a:spLocks noGrp="1"/>
          </p:cNvSpPr>
          <p:nvPr>
            <p:ph sz="half" idx="1"/>
          </p:nvPr>
        </p:nvSpPr>
        <p:spPr>
          <a:xfrm>
            <a:off x="360363" y="1909217"/>
            <a:ext cx="9967912" cy="2866572"/>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Expresiones</a:t>
            </a:r>
            <a:r>
              <a:rPr lang="es-EC" sz="1800" b="1" dirty="0" smtClean="0">
                <a:latin typeface="Arial" panose="020B0604020202020204" pitchFamily="34" charset="0"/>
                <a:cs typeface="Arial" panose="020B0604020202020204" pitchFamily="34" charset="0"/>
              </a:rPr>
              <a:t>. </a:t>
            </a:r>
            <a:r>
              <a:rPr lang="es-EC" sz="1800" dirty="0" smtClean="0">
                <a:latin typeface="Arial" panose="020B0604020202020204" pitchFamily="34" charset="0"/>
                <a:cs typeface="Arial" panose="020B0604020202020204" pitchFamily="34" charset="0"/>
              </a:rPr>
              <a:t>Son combinaciones de constantes, variables, símbolos de operación, paréntesis y nombres de funciones especiales.</a:t>
            </a:r>
            <a:r>
              <a:rPr lang="es-EC" sz="1800" b="1" dirty="0" smtClean="0">
                <a:latin typeface="Arial" panose="020B0604020202020204" pitchFamily="34" charset="0"/>
                <a:cs typeface="Arial" panose="020B0604020202020204" pitchFamily="34" charset="0"/>
              </a:rPr>
              <a:t> </a:t>
            </a:r>
          </a:p>
          <a:p>
            <a:pPr marL="0" indent="0">
              <a:buNone/>
            </a:pPr>
            <a:endParaRPr lang="es-EC" sz="1800" dirty="0" smtClean="0">
              <a:latin typeface="Arial" panose="020B0604020202020204" pitchFamily="34" charset="0"/>
              <a:cs typeface="Arial" panose="020B0604020202020204" pitchFamily="34" charset="0"/>
            </a:endParaRPr>
          </a:p>
          <a:p>
            <a:pPr marL="342900" indent="-342900">
              <a:buFont typeface="+mj-lt"/>
              <a:buAutoNum type="arabicPeriod"/>
            </a:pPr>
            <a:r>
              <a:rPr lang="es-EC" sz="1800" dirty="0" smtClean="0">
                <a:latin typeface="Arial" panose="020B0604020202020204" pitchFamily="34" charset="0"/>
                <a:cs typeface="Arial" panose="020B0604020202020204" pitchFamily="34" charset="0"/>
              </a:rPr>
              <a:t>Expresiones aritméticas. Son análogas a las fórmulas matemáticas. Las variables y constantes son numéricas (real o entera) y las operaciones son las aritméticas.</a:t>
            </a:r>
          </a:p>
          <a:p>
            <a:pPr marL="342900" indent="-342900">
              <a:buFont typeface="+mj-lt"/>
              <a:buAutoNum type="arabicPeriod"/>
            </a:pPr>
            <a:r>
              <a:rPr lang="es-EC" sz="1800" dirty="0" smtClean="0">
                <a:latin typeface="Arial" panose="020B0604020202020204" pitchFamily="34" charset="0"/>
                <a:cs typeface="Arial" panose="020B0604020202020204" pitchFamily="34" charset="0"/>
              </a:rPr>
              <a:t>Expresiones lógicas. Su valor es siempre verdadero o falso. </a:t>
            </a:r>
          </a:p>
          <a:p>
            <a:pPr marL="0" indent="0">
              <a:buNone/>
            </a:pPr>
            <a:endParaRPr lang="es-EC" sz="1800" dirty="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23</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Tree>
    <p:extLst>
      <p:ext uri="{BB962C8B-B14F-4D97-AF65-F5344CB8AC3E}">
        <p14:creationId xmlns:p14="http://schemas.microsoft.com/office/powerpoint/2010/main" val="27824112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Expresiones aritméticas: Operadores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24</a:t>
            </a:fld>
            <a:endParaRPr lang="es-ES" sz="1200">
              <a:solidFill>
                <a:srgbClr val="004270"/>
              </a:solidFill>
              <a:latin typeface="Arial" panose="020B0604020202020204" pitchFamily="34" charset="0"/>
            </a:endParaRPr>
          </a:p>
        </p:txBody>
      </p:sp>
      <p:sp>
        <p:nvSpPr>
          <p:cNvPr id="8" name="Marcador de contenido 13"/>
          <p:cNvSpPr txBox="1">
            <a:spLocks/>
          </p:cNvSpPr>
          <p:nvPr/>
        </p:nvSpPr>
        <p:spPr bwMode="auto">
          <a:xfrm>
            <a:off x="360363" y="1146122"/>
            <a:ext cx="9967912" cy="5587631"/>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graphicFrame>
        <p:nvGraphicFramePr>
          <p:cNvPr id="5" name="Table 5"/>
          <p:cNvGraphicFramePr>
            <a:graphicFrameLocks noGrp="1"/>
          </p:cNvGraphicFramePr>
          <p:nvPr>
            <p:extLst/>
          </p:nvPr>
        </p:nvGraphicFramePr>
        <p:xfrm>
          <a:off x="762000" y="1774493"/>
          <a:ext cx="7620000" cy="2317989"/>
        </p:xfrm>
        <a:graphic>
          <a:graphicData uri="http://schemas.openxmlformats.org/drawingml/2006/table">
            <a:tbl>
              <a:tblPr firstRow="1" bandRow="1">
                <a:tableStyleId>{C083E6E3-FA7D-4D7B-A595-EF9225AFEA82}</a:tableStyleId>
              </a:tblPr>
              <a:tblGrid>
                <a:gridCol w="1905000"/>
                <a:gridCol w="1905000"/>
                <a:gridCol w="1905000"/>
                <a:gridCol w="1905000"/>
              </a:tblGrid>
              <a:tr h="336789">
                <a:tc>
                  <a:txBody>
                    <a:bodyPr/>
                    <a:lstStyle/>
                    <a:p>
                      <a:pPr algn="l"/>
                      <a:r>
                        <a:rPr lang="en-US" sz="1600" dirty="0" err="1" smtClean="0"/>
                        <a:t>Operador</a:t>
                      </a:r>
                      <a:endParaRPr lang="en-US" sz="1600" b="0" dirty="0">
                        <a:solidFill>
                          <a:srgbClr val="92D050"/>
                        </a:solidFill>
                      </a:endParaRPr>
                    </a:p>
                  </a:txBody>
                  <a:tcPr anchor="ctr"/>
                </a:tc>
                <a:tc>
                  <a:txBody>
                    <a:bodyPr/>
                    <a:lstStyle/>
                    <a:p>
                      <a:pPr algn="l"/>
                      <a:r>
                        <a:rPr lang="en-US" sz="1600" dirty="0" err="1" smtClean="0"/>
                        <a:t>Significado</a:t>
                      </a:r>
                      <a:endParaRPr lang="en-US" sz="1600" b="0" dirty="0">
                        <a:solidFill>
                          <a:srgbClr val="92D050"/>
                        </a:solidFill>
                      </a:endParaRPr>
                    </a:p>
                  </a:txBody>
                  <a:tcPr anchor="ctr"/>
                </a:tc>
                <a:tc>
                  <a:txBody>
                    <a:bodyPr/>
                    <a:lstStyle/>
                    <a:p>
                      <a:pPr algn="l"/>
                      <a:r>
                        <a:rPr lang="en-US" sz="1600" dirty="0" err="1" smtClean="0"/>
                        <a:t>Tipos</a:t>
                      </a:r>
                      <a:r>
                        <a:rPr lang="en-US" sz="1600" dirty="0" smtClean="0"/>
                        <a:t> de </a:t>
                      </a:r>
                      <a:r>
                        <a:rPr lang="en-US" sz="1600" dirty="0" err="1" smtClean="0"/>
                        <a:t>Operador</a:t>
                      </a:r>
                      <a:endParaRPr lang="en-US" sz="1600" b="0" dirty="0">
                        <a:solidFill>
                          <a:srgbClr val="92D050"/>
                        </a:solidFill>
                      </a:endParaRPr>
                    </a:p>
                  </a:txBody>
                  <a:tcPr anchor="ctr"/>
                </a:tc>
                <a:tc>
                  <a:txBody>
                    <a:bodyPr/>
                    <a:lstStyle/>
                    <a:p>
                      <a:pPr algn="l"/>
                      <a:r>
                        <a:rPr lang="en-US" sz="1600" dirty="0" err="1" smtClean="0"/>
                        <a:t>Tipo</a:t>
                      </a:r>
                      <a:r>
                        <a:rPr lang="en-US" sz="1600" dirty="0" smtClean="0"/>
                        <a:t> de </a:t>
                      </a:r>
                      <a:r>
                        <a:rPr lang="en-US" sz="1600" dirty="0" err="1" smtClean="0"/>
                        <a:t>Resultado</a:t>
                      </a:r>
                      <a:endParaRPr lang="en-US" sz="1600" b="0" dirty="0">
                        <a:solidFill>
                          <a:srgbClr val="92D050"/>
                        </a:solidFill>
                      </a:endParaRPr>
                    </a:p>
                  </a:txBody>
                  <a:tcPr anchor="ctr"/>
                </a:tc>
              </a:tr>
              <a:tr h="359856">
                <a:tc>
                  <a:txBody>
                    <a:bodyPr/>
                    <a:lstStyle/>
                    <a:p>
                      <a:r>
                        <a:rPr lang="en-US" sz="2000" dirty="0" smtClean="0"/>
                        <a:t>*</a:t>
                      </a:r>
                      <a:endParaRPr lang="en-US" sz="2000" b="1" dirty="0"/>
                    </a:p>
                  </a:txBody>
                  <a:tcPr/>
                </a:tc>
                <a:tc>
                  <a:txBody>
                    <a:bodyPr/>
                    <a:lstStyle/>
                    <a:p>
                      <a:r>
                        <a:rPr lang="en-US" dirty="0" err="1" smtClean="0"/>
                        <a:t>Multiplicaci</a:t>
                      </a:r>
                      <a:r>
                        <a:rPr lang="es-EC" dirty="0" err="1" smtClean="0"/>
                        <a:t>ón</a:t>
                      </a:r>
                      <a:endParaRPr lang="en-US" dirty="0"/>
                    </a:p>
                  </a:txBody>
                  <a:tcPr/>
                </a:tc>
                <a:tc>
                  <a:txBody>
                    <a:bodyPr/>
                    <a:lstStyle/>
                    <a:p>
                      <a:r>
                        <a:rPr lang="es-EC" dirty="0" smtClean="0"/>
                        <a:t>Entero o real</a:t>
                      </a:r>
                      <a:endParaRPr lang="en-US" dirty="0"/>
                    </a:p>
                  </a:txBody>
                  <a:tcPr/>
                </a:tc>
                <a:tc>
                  <a:txBody>
                    <a:bodyPr/>
                    <a:lstStyle/>
                    <a:p>
                      <a:r>
                        <a:rPr lang="es-EC" dirty="0" smtClean="0"/>
                        <a:t>Entero o real</a:t>
                      </a:r>
                      <a:endParaRPr lang="en-US" dirty="0"/>
                    </a:p>
                  </a:txBody>
                  <a:tcPr/>
                </a:tc>
              </a:tr>
              <a:tr h="364251">
                <a:tc>
                  <a:txBody>
                    <a:bodyPr/>
                    <a:lstStyle/>
                    <a:p>
                      <a:r>
                        <a:rPr lang="en-US" sz="2000" dirty="0" smtClean="0"/>
                        <a:t>/</a:t>
                      </a:r>
                      <a:endParaRPr lang="en-US" sz="2000" b="1" dirty="0"/>
                    </a:p>
                  </a:txBody>
                  <a:tcPr/>
                </a:tc>
                <a:tc>
                  <a:txBody>
                    <a:bodyPr/>
                    <a:lstStyle/>
                    <a:p>
                      <a:r>
                        <a:rPr lang="es-EC" dirty="0" smtClean="0"/>
                        <a:t>División</a:t>
                      </a:r>
                      <a:endParaRPr lang="en-US" dirty="0"/>
                    </a:p>
                  </a:txBody>
                  <a:tcPr/>
                </a:tc>
                <a:tc>
                  <a:txBody>
                    <a:bodyPr/>
                    <a:lstStyle/>
                    <a:p>
                      <a:r>
                        <a:rPr lang="es-EC" dirty="0" smtClean="0"/>
                        <a:t>Real</a:t>
                      </a:r>
                      <a:endParaRPr lang="en-US" dirty="0"/>
                    </a:p>
                  </a:txBody>
                  <a:tcPr/>
                </a:tc>
                <a:tc>
                  <a:txBody>
                    <a:bodyPr/>
                    <a:lstStyle/>
                    <a:p>
                      <a:r>
                        <a:rPr lang="es-EC" dirty="0" smtClean="0"/>
                        <a:t>Real</a:t>
                      </a:r>
                      <a:endParaRPr lang="en-US" dirty="0"/>
                    </a:p>
                  </a:txBody>
                  <a:tcPr/>
                </a:tc>
              </a:tr>
              <a:tr h="359856">
                <a:tc>
                  <a:txBody>
                    <a:bodyPr/>
                    <a:lstStyle/>
                    <a:p>
                      <a:r>
                        <a:rPr lang="en-US" sz="2000" dirty="0" smtClean="0"/>
                        <a:t>%</a:t>
                      </a:r>
                      <a:endParaRPr lang="en-US" sz="2000" b="1" dirty="0"/>
                    </a:p>
                  </a:txBody>
                  <a:tcPr/>
                </a:tc>
                <a:tc>
                  <a:txBody>
                    <a:bodyPr/>
                    <a:lstStyle/>
                    <a:p>
                      <a:r>
                        <a:rPr lang="es-EC" dirty="0" smtClean="0"/>
                        <a:t>Módulo(resto)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dirty="0" smtClean="0"/>
                        <a:t>Entero</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dirty="0" smtClean="0"/>
                        <a:t>Entero</a:t>
                      </a:r>
                      <a:endParaRPr lang="en-US" dirty="0" smtClean="0"/>
                    </a:p>
                  </a:txBody>
                  <a:tcPr/>
                </a:tc>
              </a:tr>
              <a:tr h="359856">
                <a:tc>
                  <a:txBody>
                    <a:bodyPr/>
                    <a:lstStyle/>
                    <a:p>
                      <a:r>
                        <a:rPr lang="en-US" sz="2000" dirty="0" smtClean="0"/>
                        <a:t>+</a:t>
                      </a:r>
                      <a:endParaRPr lang="en-US" sz="2000" b="1" dirty="0"/>
                    </a:p>
                  </a:txBody>
                  <a:tcPr/>
                </a:tc>
                <a:tc>
                  <a:txBody>
                    <a:bodyPr/>
                    <a:lstStyle/>
                    <a:p>
                      <a:r>
                        <a:rPr lang="en-US" dirty="0" smtClean="0"/>
                        <a:t>Suma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dirty="0" smtClean="0"/>
                        <a:t>Entero o real</a:t>
                      </a:r>
                      <a:endParaRPr lang="en-US" dirty="0" smtClean="0"/>
                    </a:p>
                  </a:txBody>
                  <a:tcPr/>
                </a:tc>
                <a:tc>
                  <a:txBody>
                    <a:bodyPr/>
                    <a:lstStyle/>
                    <a:p>
                      <a:r>
                        <a:rPr lang="es-EC" dirty="0" smtClean="0"/>
                        <a:t>Entero o real</a:t>
                      </a:r>
                      <a:endParaRPr lang="en-US" dirty="0"/>
                    </a:p>
                  </a:txBody>
                  <a:tcPr/>
                </a:tc>
              </a:tr>
              <a:tr h="359856">
                <a:tc>
                  <a:txBody>
                    <a:bodyPr/>
                    <a:lstStyle/>
                    <a:p>
                      <a:r>
                        <a:rPr lang="en-US" sz="2000" dirty="0" smtClean="0"/>
                        <a:t>-</a:t>
                      </a:r>
                      <a:endParaRPr lang="en-US" sz="2000" b="1" dirty="0"/>
                    </a:p>
                  </a:txBody>
                  <a:tcPr/>
                </a:tc>
                <a:tc>
                  <a:txBody>
                    <a:bodyPr/>
                    <a:lstStyle/>
                    <a:p>
                      <a:r>
                        <a:rPr lang="en-US" dirty="0" err="1" smtClean="0"/>
                        <a:t>Resta</a:t>
                      </a:r>
                      <a:endParaRPr lang="en-US" dirty="0"/>
                    </a:p>
                  </a:txBody>
                  <a:tcPr/>
                </a:tc>
                <a:tc>
                  <a:txBody>
                    <a:bodyPr/>
                    <a:lstStyle/>
                    <a:p>
                      <a:r>
                        <a:rPr lang="es-EC" dirty="0" smtClean="0"/>
                        <a:t>Entero o real</a:t>
                      </a:r>
                      <a:endParaRPr lang="en-US" dirty="0"/>
                    </a:p>
                  </a:txBody>
                  <a:tcPr/>
                </a:tc>
                <a:tc>
                  <a:txBody>
                    <a:bodyPr/>
                    <a:lstStyle/>
                    <a:p>
                      <a:r>
                        <a:rPr lang="es-EC" dirty="0" smtClean="0"/>
                        <a:t>Entero o real</a:t>
                      </a:r>
                      <a:endParaRPr lang="en-US" dirty="0"/>
                    </a:p>
                  </a:txBody>
                  <a:tcPr/>
                </a:tc>
              </a:tr>
            </a:tbl>
          </a:graphicData>
        </a:graphic>
      </p:graphicFrame>
      <p:sp>
        <p:nvSpPr>
          <p:cNvPr id="6" name="TextBox 6"/>
          <p:cNvSpPr txBox="1"/>
          <p:nvPr/>
        </p:nvSpPr>
        <p:spPr>
          <a:xfrm>
            <a:off x="914400" y="1405161"/>
            <a:ext cx="1676400" cy="4001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eaLnBrk="1" fontAlgn="auto" hangingPunct="1">
              <a:spcBef>
                <a:spcPts val="0"/>
              </a:spcBef>
              <a:spcAft>
                <a:spcPts val="0"/>
              </a:spcAft>
            </a:pPr>
            <a:r>
              <a:rPr lang="es-EC" b="1" dirty="0" err="1" smtClean="0">
                <a:ln w="0"/>
                <a:solidFill>
                  <a:schemeClr val="tx1"/>
                </a:solidFill>
                <a:effectLst>
                  <a:outerShdw blurRad="38100" dist="19050" dir="2700000" algn="tl" rotWithShape="0">
                    <a:schemeClr val="dk1">
                      <a:alpha val="40000"/>
                    </a:schemeClr>
                  </a:outerShdw>
                </a:effectLst>
              </a:rPr>
              <a:t>Priodidad</a:t>
            </a:r>
            <a:endParaRPr lang="en-US" b="1" dirty="0">
              <a:ln w="0"/>
              <a:solidFill>
                <a:schemeClr val="tx1"/>
              </a:solidFill>
              <a:effectLst>
                <a:outerShdw blurRad="38100" dist="19050" dir="2700000" algn="tl" rotWithShape="0">
                  <a:schemeClr val="dk1">
                    <a:alpha val="40000"/>
                  </a:schemeClr>
                </a:outerShdw>
              </a:effectLst>
            </a:endParaRPr>
          </a:p>
        </p:txBody>
      </p:sp>
      <p:cxnSp>
        <p:nvCxnSpPr>
          <p:cNvPr id="9" name="Straight Arrow Connector 7"/>
          <p:cNvCxnSpPr/>
          <p:nvPr/>
        </p:nvCxnSpPr>
        <p:spPr>
          <a:xfrm rot="5400000">
            <a:off x="1713806" y="2041193"/>
            <a:ext cx="533400" cy="1588"/>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18"/>
          <p:cNvCxnSpPr/>
          <p:nvPr/>
        </p:nvCxnSpPr>
        <p:spPr>
          <a:xfrm>
            <a:off x="1752600" y="2382505"/>
            <a:ext cx="381000" cy="1588"/>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pic>
        <p:nvPicPr>
          <p:cNvPr id="11" name="Picture 2" descr="http://iscteposcolula.files.wordpress.com/2012/10/jerarquia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3617" y="4383524"/>
            <a:ext cx="5158383" cy="2222073"/>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6"/>
          <p:cNvSpPr txBox="1"/>
          <p:nvPr/>
        </p:nvSpPr>
        <p:spPr>
          <a:xfrm>
            <a:off x="1547217" y="4383524"/>
            <a:ext cx="1676400" cy="4001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eaLnBrk="1" fontAlgn="auto" hangingPunct="1">
              <a:spcBef>
                <a:spcPts val="0"/>
              </a:spcBef>
              <a:spcAft>
                <a:spcPts val="0"/>
              </a:spcAft>
            </a:pPr>
            <a:r>
              <a:rPr lang="es-EC" b="1" dirty="0" err="1" smtClean="0">
                <a:ln w="0"/>
                <a:solidFill>
                  <a:schemeClr val="tx1"/>
                </a:solidFill>
                <a:effectLst>
                  <a:outerShdw blurRad="38100" dist="19050" dir="2700000" algn="tl" rotWithShape="0">
                    <a:schemeClr val="dk1">
                      <a:alpha val="40000"/>
                    </a:schemeClr>
                  </a:outerShdw>
                </a:effectLst>
              </a:rPr>
              <a:t>Priodidad</a:t>
            </a:r>
            <a:endParaRPr lang="en-US"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8954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par>
                                <p:cTn id="26" presetID="3" presetClass="entr" presetSubtype="1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par>
                                <p:cTn id="29" presetID="3" presetClass="entr" presetSubtype="1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linds(horizontal)">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Expresiones aritméticas: Operadores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25</a:t>
            </a:fld>
            <a:endParaRPr lang="es-ES" sz="1200">
              <a:solidFill>
                <a:srgbClr val="004270"/>
              </a:solidFill>
              <a:latin typeface="Arial" panose="020B0604020202020204" pitchFamily="34" charset="0"/>
            </a:endParaRPr>
          </a:p>
        </p:txBody>
      </p:sp>
      <p:sp>
        <p:nvSpPr>
          <p:cNvPr id="8" name="Marcador de contenido 13"/>
          <p:cNvSpPr txBox="1">
            <a:spLocks/>
          </p:cNvSpPr>
          <p:nvPr/>
        </p:nvSpPr>
        <p:spPr bwMode="auto">
          <a:xfrm>
            <a:off x="360363" y="1146122"/>
            <a:ext cx="9967912" cy="5587631"/>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grpSp>
        <p:nvGrpSpPr>
          <p:cNvPr id="13" name="Group 9"/>
          <p:cNvGrpSpPr/>
          <p:nvPr/>
        </p:nvGrpSpPr>
        <p:grpSpPr>
          <a:xfrm>
            <a:off x="654757" y="4769217"/>
            <a:ext cx="4191000" cy="1926297"/>
            <a:chOff x="0" y="635179"/>
            <a:chExt cx="2438400" cy="538200"/>
          </a:xfrm>
          <a:scene3d>
            <a:camera prst="orthographicFront"/>
            <a:lightRig rig="flat" dir="t"/>
          </a:scene3d>
        </p:grpSpPr>
        <p:sp>
          <p:nvSpPr>
            <p:cNvPr id="14" name="Rounded Rectangle 20"/>
            <p:cNvSpPr/>
            <p:nvPr/>
          </p:nvSpPr>
          <p:spPr>
            <a:xfrm>
              <a:off x="0" y="635179"/>
              <a:ext cx="2438400" cy="538200"/>
            </a:xfrm>
            <a:prstGeom prst="rect">
              <a:avLst/>
            </a:prstGeom>
          </p:spPr>
          <p:style>
            <a:lnRef idx="1">
              <a:schemeClr val="accent1"/>
            </a:lnRef>
            <a:fillRef idx="2">
              <a:schemeClr val="accent1"/>
            </a:fillRef>
            <a:effectRef idx="1">
              <a:schemeClr val="accent1"/>
            </a:effectRef>
            <a:fontRef idx="minor">
              <a:schemeClr val="dk1"/>
            </a:fontRef>
          </p:style>
        </p:sp>
        <p:sp>
          <p:nvSpPr>
            <p:cNvPr id="15" name="Rounded Rectangle 6"/>
            <p:cNvSpPr/>
            <p:nvPr/>
          </p:nvSpPr>
          <p:spPr>
            <a:xfrm>
              <a:off x="26273" y="661452"/>
              <a:ext cx="2385854" cy="485654"/>
            </a:xfrm>
            <a:prstGeom prst="rect">
              <a:avLst/>
            </a:prstGeom>
          </p:spPr>
          <p:style>
            <a:lnRef idx="1">
              <a:schemeClr val="accent1"/>
            </a:lnRef>
            <a:fillRef idx="2">
              <a:schemeClr val="accent1"/>
            </a:fillRef>
            <a:effectRef idx="1">
              <a:schemeClr val="accent1"/>
            </a:effectRef>
            <a:fontRef idx="minor">
              <a:schemeClr val="dk1"/>
            </a:fontRef>
          </p:style>
          <p:txBody>
            <a:bodyPr spcFirstLastPara="0" vert="horz" wrap="square" lIns="87630" tIns="87630" rIns="87630" bIns="87630" numCol="1" spcCol="1270" anchor="ctr" anchorCtr="0">
              <a:noAutofit/>
            </a:bodyPr>
            <a:lstStyle/>
            <a:p>
              <a:pPr defTabSz="1022350" eaLnBrk="1" fontAlgn="auto" hangingPunct="1">
                <a:lnSpc>
                  <a:spcPct val="90000"/>
                </a:lnSpc>
                <a:spcAft>
                  <a:spcPct val="35000"/>
                </a:spcAft>
              </a:pPr>
              <a:r>
                <a:rPr lang="en-US" sz="2000" i="1" dirty="0" err="1" smtClean="0">
                  <a:ln w="0"/>
                  <a:solidFill>
                    <a:schemeClr val="tx1"/>
                  </a:solidFill>
                  <a:effectLst>
                    <a:outerShdw blurRad="38100" dist="19050" dir="2700000" algn="tl" rotWithShape="0">
                      <a:schemeClr val="dk1">
                        <a:alpha val="40000"/>
                      </a:schemeClr>
                    </a:outerShdw>
                  </a:effectLst>
                </a:rPr>
                <a:t>int</a:t>
              </a:r>
              <a:r>
                <a:rPr lang="en-US" sz="2000" dirty="0" smtClean="0">
                  <a:ln w="0"/>
                  <a:solidFill>
                    <a:schemeClr val="tx1"/>
                  </a:solidFill>
                  <a:effectLst>
                    <a:outerShdw blurRad="38100" dist="19050" dir="2700000" algn="tl" rotWithShape="0">
                      <a:schemeClr val="dk1">
                        <a:alpha val="40000"/>
                      </a:schemeClr>
                    </a:outerShdw>
                  </a:effectLst>
                </a:rPr>
                <a:t> x = 100;</a:t>
              </a:r>
            </a:p>
            <a:p>
              <a:pPr defTabSz="1022350" eaLnBrk="1" fontAlgn="auto" hangingPunct="1">
                <a:lnSpc>
                  <a:spcPct val="90000"/>
                </a:lnSpc>
                <a:spcAft>
                  <a:spcPct val="35000"/>
                </a:spcAft>
              </a:pPr>
              <a:r>
                <a:rPr lang="en-US" sz="2000" i="1" dirty="0" err="1" smtClean="0">
                  <a:ln w="0"/>
                  <a:solidFill>
                    <a:schemeClr val="tx1"/>
                  </a:solidFill>
                  <a:effectLst>
                    <a:outerShdw blurRad="38100" dist="19050" dir="2700000" algn="tl" rotWithShape="0">
                      <a:schemeClr val="dk1">
                        <a:alpha val="40000"/>
                      </a:schemeClr>
                    </a:outerShdw>
                  </a:effectLst>
                </a:rPr>
                <a:t>int</a:t>
              </a:r>
              <a:r>
                <a:rPr lang="en-US" sz="2000" i="1" dirty="0" smtClean="0">
                  <a:ln w="0"/>
                  <a:solidFill>
                    <a:schemeClr val="tx1"/>
                  </a:solidFill>
                  <a:effectLst>
                    <a:outerShdw blurRad="38100" dist="19050" dir="2700000" algn="tl" rotWithShape="0">
                      <a:schemeClr val="dk1">
                        <a:alpha val="40000"/>
                      </a:schemeClr>
                    </a:outerShdw>
                  </a:effectLst>
                </a:rPr>
                <a:t> </a:t>
              </a:r>
              <a:r>
                <a:rPr lang="en-US" sz="2000" dirty="0" smtClean="0">
                  <a:ln w="0"/>
                  <a:solidFill>
                    <a:schemeClr val="tx1"/>
                  </a:solidFill>
                  <a:effectLst>
                    <a:outerShdw blurRad="38100" dist="19050" dir="2700000" algn="tl" rotWithShape="0">
                      <a:schemeClr val="dk1">
                        <a:alpha val="40000"/>
                      </a:schemeClr>
                    </a:outerShdw>
                  </a:effectLst>
                </a:rPr>
                <a:t>y = 6;</a:t>
              </a:r>
            </a:p>
            <a:p>
              <a:pPr defTabSz="1022350" eaLnBrk="1" fontAlgn="auto" hangingPunct="1">
                <a:lnSpc>
                  <a:spcPct val="90000"/>
                </a:lnSpc>
                <a:spcAft>
                  <a:spcPct val="35000"/>
                </a:spcAft>
              </a:pPr>
              <a:r>
                <a:rPr lang="en-US" sz="2000" dirty="0" err="1" smtClean="0">
                  <a:ln w="0"/>
                  <a:solidFill>
                    <a:schemeClr val="tx1"/>
                  </a:solidFill>
                  <a:effectLst>
                    <a:outerShdw blurRad="38100" dist="19050" dir="2700000" algn="tl" rotWithShape="0">
                      <a:schemeClr val="dk1">
                        <a:alpha val="40000"/>
                      </a:schemeClr>
                    </a:outerShdw>
                  </a:effectLst>
                </a:rPr>
                <a:t>int</a:t>
              </a:r>
              <a:r>
                <a:rPr lang="en-US" sz="2000" dirty="0" smtClean="0">
                  <a:ln w="0"/>
                  <a:solidFill>
                    <a:schemeClr val="tx1"/>
                  </a:solidFill>
                  <a:effectLst>
                    <a:outerShdw blurRad="38100" dist="19050" dir="2700000" algn="tl" rotWithShape="0">
                      <a:schemeClr val="dk1">
                        <a:alpha val="40000"/>
                      </a:schemeClr>
                    </a:outerShdw>
                  </a:effectLst>
                </a:rPr>
                <a:t> z;</a:t>
              </a:r>
              <a:endParaRPr lang="en-US" sz="2000" i="1" dirty="0" smtClean="0">
                <a:ln w="0"/>
                <a:solidFill>
                  <a:schemeClr val="tx1"/>
                </a:solidFill>
                <a:effectLst>
                  <a:outerShdw blurRad="38100" dist="19050" dir="2700000" algn="tl" rotWithShape="0">
                    <a:schemeClr val="dk1">
                      <a:alpha val="40000"/>
                    </a:schemeClr>
                  </a:outerShdw>
                </a:effectLst>
              </a:endParaRPr>
            </a:p>
            <a:p>
              <a:pPr defTabSz="1022350" eaLnBrk="1" fontAlgn="auto" hangingPunct="1">
                <a:lnSpc>
                  <a:spcPct val="90000"/>
                </a:lnSpc>
                <a:spcAft>
                  <a:spcPct val="35000"/>
                </a:spcAft>
              </a:pPr>
              <a:r>
                <a:rPr lang="en-US" sz="2000" dirty="0" smtClean="0">
                  <a:ln w="0"/>
                  <a:solidFill>
                    <a:schemeClr val="tx1"/>
                  </a:solidFill>
                  <a:effectLst>
                    <a:outerShdw blurRad="38100" dist="19050" dir="2700000" algn="tl" rotWithShape="0">
                      <a:schemeClr val="dk1">
                        <a:alpha val="40000"/>
                      </a:schemeClr>
                    </a:outerShdw>
                  </a:effectLst>
                </a:rPr>
                <a:t>z = x </a:t>
              </a:r>
              <a:r>
                <a:rPr lang="en-US" sz="2400" i="1" dirty="0" smtClean="0">
                  <a:ln w="0"/>
                  <a:solidFill>
                    <a:schemeClr val="tx1"/>
                  </a:solidFill>
                  <a:effectLst>
                    <a:outerShdw blurRad="38100" dist="19050" dir="2700000" algn="tl" rotWithShape="0">
                      <a:schemeClr val="dk1">
                        <a:alpha val="40000"/>
                      </a:schemeClr>
                    </a:outerShdw>
                  </a:effectLst>
                </a:rPr>
                <a:t>%</a:t>
              </a:r>
              <a:r>
                <a:rPr lang="en-US" sz="2800" dirty="0" smtClean="0">
                  <a:ln w="0"/>
                  <a:solidFill>
                    <a:schemeClr val="tx1"/>
                  </a:solidFill>
                  <a:effectLst>
                    <a:outerShdw blurRad="38100" dist="19050" dir="2700000" algn="tl" rotWithShape="0">
                      <a:schemeClr val="dk1">
                        <a:alpha val="40000"/>
                      </a:schemeClr>
                    </a:outerShdw>
                  </a:effectLst>
                </a:rPr>
                <a:t> </a:t>
              </a:r>
              <a:r>
                <a:rPr lang="en-US" sz="2000" dirty="0" smtClean="0">
                  <a:ln w="0"/>
                  <a:solidFill>
                    <a:schemeClr val="tx1"/>
                  </a:solidFill>
                  <a:effectLst>
                    <a:outerShdw blurRad="38100" dist="19050" dir="2700000" algn="tl" rotWithShape="0">
                      <a:schemeClr val="dk1">
                        <a:alpha val="40000"/>
                      </a:schemeClr>
                    </a:outerShdw>
                  </a:effectLst>
                </a:rPr>
                <a:t>y;</a:t>
              </a:r>
              <a:endParaRPr lang="en-US" sz="1600" dirty="0">
                <a:ln w="0"/>
                <a:solidFill>
                  <a:schemeClr val="tx1"/>
                </a:solidFill>
                <a:effectLst>
                  <a:outerShdw blurRad="38100" dist="19050" dir="2700000" algn="tl" rotWithShape="0">
                    <a:schemeClr val="dk1">
                      <a:alpha val="40000"/>
                    </a:schemeClr>
                  </a:outerShdw>
                </a:effectLst>
              </a:endParaRPr>
            </a:p>
          </p:txBody>
        </p:sp>
      </p:grpSp>
      <p:grpSp>
        <p:nvGrpSpPr>
          <p:cNvPr id="16" name="Group 12"/>
          <p:cNvGrpSpPr/>
          <p:nvPr/>
        </p:nvGrpSpPr>
        <p:grpSpPr>
          <a:xfrm>
            <a:off x="609600" y="3216197"/>
            <a:ext cx="4191000" cy="1143000"/>
            <a:chOff x="0" y="1239620"/>
            <a:chExt cx="2438400" cy="538200"/>
          </a:xfrm>
          <a:scene3d>
            <a:camera prst="orthographicFront"/>
            <a:lightRig rig="flat" dir="t"/>
          </a:scene3d>
        </p:grpSpPr>
        <p:sp>
          <p:nvSpPr>
            <p:cNvPr id="17" name="Rounded Rectangle 18"/>
            <p:cNvSpPr/>
            <p:nvPr/>
          </p:nvSpPr>
          <p:spPr>
            <a:xfrm>
              <a:off x="0" y="1239620"/>
              <a:ext cx="2438400" cy="538200"/>
            </a:xfrm>
            <a:prstGeom prst="rect">
              <a:avLst/>
            </a:prstGeom>
          </p:spPr>
          <p:style>
            <a:lnRef idx="1">
              <a:schemeClr val="accent1"/>
            </a:lnRef>
            <a:fillRef idx="2">
              <a:schemeClr val="accent1"/>
            </a:fillRef>
            <a:effectRef idx="1">
              <a:schemeClr val="accent1"/>
            </a:effectRef>
            <a:fontRef idx="minor">
              <a:schemeClr val="dk1"/>
            </a:fontRef>
          </p:style>
          <p:txBody>
            <a:bodyPr/>
            <a:lstStyle/>
            <a:p>
              <a:pPr eaLnBrk="1" fontAlgn="auto" hangingPunct="1">
                <a:spcBef>
                  <a:spcPts val="0"/>
                </a:spcBef>
                <a:spcAft>
                  <a:spcPts val="0"/>
                </a:spcAft>
              </a:pPr>
              <a:r>
                <a:rPr lang="en-US" sz="2000" i="1" dirty="0" err="1" smtClean="0">
                  <a:ln w="0"/>
                  <a:solidFill>
                    <a:schemeClr val="tx1"/>
                  </a:solidFill>
                  <a:effectLst>
                    <a:outerShdw blurRad="38100" dist="19050" dir="2700000" algn="tl" rotWithShape="0">
                      <a:schemeClr val="dk1">
                        <a:alpha val="40000"/>
                      </a:schemeClr>
                    </a:outerShdw>
                  </a:effectLst>
                </a:rPr>
                <a:t>int</a:t>
              </a:r>
              <a:r>
                <a:rPr lang="en-US" sz="2000" dirty="0" smtClean="0">
                  <a:ln w="0"/>
                  <a:solidFill>
                    <a:schemeClr val="tx1"/>
                  </a:solidFill>
                  <a:effectLst>
                    <a:outerShdw blurRad="38100" dist="19050" dir="2700000" algn="tl" rotWithShape="0">
                      <a:schemeClr val="dk1">
                        <a:alpha val="40000"/>
                      </a:schemeClr>
                    </a:outerShdw>
                  </a:effectLst>
                </a:rPr>
                <a:t> k;</a:t>
              </a:r>
            </a:p>
            <a:p>
              <a:pPr eaLnBrk="1" fontAlgn="auto" hangingPunct="1">
                <a:spcBef>
                  <a:spcPts val="0"/>
                </a:spcBef>
                <a:spcAft>
                  <a:spcPts val="0"/>
                </a:spcAft>
              </a:pPr>
              <a:r>
                <a:rPr lang="en-US" sz="2000" dirty="0" smtClean="0">
                  <a:ln w="0"/>
                  <a:solidFill>
                    <a:schemeClr val="tx1"/>
                  </a:solidFill>
                  <a:effectLst>
                    <a:outerShdw blurRad="38100" dist="19050" dir="2700000" algn="tl" rotWithShape="0">
                      <a:schemeClr val="dk1">
                        <a:alpha val="40000"/>
                      </a:schemeClr>
                    </a:outerShdw>
                  </a:effectLst>
                </a:rPr>
                <a:t> k = 100</a:t>
              </a:r>
              <a:r>
                <a:rPr lang="en-US" sz="2800" i="1" dirty="0" smtClean="0">
                  <a:ln w="0"/>
                  <a:solidFill>
                    <a:schemeClr val="tx1"/>
                  </a:solidFill>
                  <a:effectLst>
                    <a:outerShdw blurRad="38100" dist="19050" dir="2700000" algn="tl" rotWithShape="0">
                      <a:schemeClr val="dk1">
                        <a:alpha val="40000"/>
                      </a:schemeClr>
                    </a:outerShdw>
                  </a:effectLst>
                </a:rPr>
                <a:t> / </a:t>
              </a:r>
              <a:r>
                <a:rPr lang="en-US" sz="2000" dirty="0" smtClean="0">
                  <a:ln w="0"/>
                  <a:solidFill>
                    <a:schemeClr val="tx1"/>
                  </a:solidFill>
                  <a:effectLst>
                    <a:outerShdw blurRad="38100" dist="19050" dir="2700000" algn="tl" rotWithShape="0">
                      <a:schemeClr val="dk1">
                        <a:alpha val="40000"/>
                      </a:schemeClr>
                    </a:outerShdw>
                  </a:effectLst>
                </a:rPr>
                <a:t>6</a:t>
              </a:r>
            </a:p>
          </p:txBody>
        </p:sp>
        <p:sp>
          <p:nvSpPr>
            <p:cNvPr id="18" name="Rounded Rectangle 8"/>
            <p:cNvSpPr/>
            <p:nvPr/>
          </p:nvSpPr>
          <p:spPr>
            <a:xfrm>
              <a:off x="26273" y="1265893"/>
              <a:ext cx="2385854" cy="485654"/>
            </a:xfrm>
            <a:prstGeom prst="rect">
              <a:avLst/>
            </a:prstGeom>
          </p:spPr>
          <p:style>
            <a:lnRef idx="1">
              <a:schemeClr val="accent1"/>
            </a:lnRef>
            <a:fillRef idx="2">
              <a:schemeClr val="accent1"/>
            </a:fillRef>
            <a:effectRef idx="1">
              <a:schemeClr val="accent1"/>
            </a:effectRef>
            <a:fontRef idx="minor">
              <a:schemeClr val="dk1"/>
            </a:fontRef>
          </p:style>
          <p:txBody>
            <a:bodyPr spcFirstLastPara="0" vert="horz" wrap="square" lIns="87630" tIns="87630" rIns="87630" bIns="87630" numCol="1" spcCol="1270" anchor="ctr" anchorCtr="0">
              <a:noAutofit/>
            </a:bodyPr>
            <a:lstStyle/>
            <a:p>
              <a:pPr defTabSz="1022350" eaLnBrk="1" fontAlgn="auto" hangingPunct="1">
                <a:lnSpc>
                  <a:spcPct val="90000"/>
                </a:lnSpc>
                <a:spcAft>
                  <a:spcPct val="35000"/>
                </a:spcAft>
              </a:pPr>
              <a:endParaRPr lang="en-US" sz="1400" dirty="0">
                <a:ln w="0"/>
                <a:solidFill>
                  <a:schemeClr val="tx1"/>
                </a:solidFill>
                <a:effectLst>
                  <a:outerShdw blurRad="38100" dist="19050" dir="2700000" algn="tl" rotWithShape="0">
                    <a:schemeClr val="dk1">
                      <a:alpha val="40000"/>
                    </a:schemeClr>
                  </a:outerShdw>
                </a:effectLst>
              </a:endParaRPr>
            </a:p>
          </p:txBody>
        </p:sp>
      </p:grpSp>
      <p:pic>
        <p:nvPicPr>
          <p:cNvPr id="19" name="Picture 3"/>
          <p:cNvPicPr>
            <a:picLocks noChangeAspect="1" noChangeArrowheads="1"/>
          </p:cNvPicPr>
          <p:nvPr/>
        </p:nvPicPr>
        <p:blipFill>
          <a:blip r:embed="rId3"/>
          <a:srcRect r="54610" b="39241"/>
          <a:stretch>
            <a:fillRect/>
          </a:stretch>
        </p:blipFill>
        <p:spPr bwMode="auto">
          <a:xfrm>
            <a:off x="6223000" y="3349125"/>
            <a:ext cx="1320800" cy="990600"/>
          </a:xfrm>
          <a:prstGeom prst="rect">
            <a:avLst/>
          </a:prstGeom>
          <a:noFill/>
          <a:ln w="9525">
            <a:noFill/>
            <a:miter lim="800000"/>
            <a:headEnd/>
            <a:tailEnd/>
          </a:ln>
          <a:effectLst/>
        </p:spPr>
      </p:pic>
      <p:pic>
        <p:nvPicPr>
          <p:cNvPr id="20" name="Picture 4"/>
          <p:cNvPicPr>
            <a:picLocks noChangeAspect="1" noChangeArrowheads="1"/>
          </p:cNvPicPr>
          <p:nvPr/>
        </p:nvPicPr>
        <p:blipFill>
          <a:blip r:embed="rId4"/>
          <a:srcRect r="48800" b="38462"/>
          <a:stretch>
            <a:fillRect/>
          </a:stretch>
        </p:blipFill>
        <p:spPr bwMode="auto">
          <a:xfrm>
            <a:off x="6223000" y="5558925"/>
            <a:ext cx="1306286" cy="990600"/>
          </a:xfrm>
          <a:prstGeom prst="rect">
            <a:avLst/>
          </a:prstGeom>
          <a:noFill/>
          <a:ln w="9525">
            <a:noFill/>
            <a:miter lim="800000"/>
            <a:headEnd/>
            <a:tailEnd/>
          </a:ln>
          <a:effectLst/>
        </p:spPr>
      </p:pic>
      <p:grpSp>
        <p:nvGrpSpPr>
          <p:cNvPr id="21" name="Group 31"/>
          <p:cNvGrpSpPr/>
          <p:nvPr/>
        </p:nvGrpSpPr>
        <p:grpSpPr>
          <a:xfrm>
            <a:off x="5372100" y="1621185"/>
            <a:ext cx="533400" cy="246966"/>
            <a:chOff x="5257800" y="838200"/>
            <a:chExt cx="533400" cy="246966"/>
          </a:xfrm>
        </p:grpSpPr>
        <p:cxnSp>
          <p:nvCxnSpPr>
            <p:cNvPr id="22" name="Straight Connector 32"/>
            <p:cNvCxnSpPr/>
            <p:nvPr/>
          </p:nvCxnSpPr>
          <p:spPr>
            <a:xfrm rot="16200000" flipH="1">
              <a:off x="5142741" y="954053"/>
              <a:ext cx="246966" cy="1526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3" name="Straight Connector 33"/>
            <p:cNvCxnSpPr/>
            <p:nvPr/>
          </p:nvCxnSpPr>
          <p:spPr>
            <a:xfrm>
              <a:off x="5257800" y="1066800"/>
              <a:ext cx="533400" cy="1588"/>
            </a:xfrm>
            <a:prstGeom prst="line">
              <a:avLst/>
            </a:prstGeom>
            <a:ln w="28575"/>
          </p:spPr>
          <p:style>
            <a:lnRef idx="1">
              <a:schemeClr val="accent4"/>
            </a:lnRef>
            <a:fillRef idx="0">
              <a:schemeClr val="accent4"/>
            </a:fillRef>
            <a:effectRef idx="0">
              <a:schemeClr val="accent4"/>
            </a:effectRef>
            <a:fontRef idx="minor">
              <a:schemeClr val="tx1"/>
            </a:fontRef>
          </p:style>
        </p:cxnSp>
      </p:grpSp>
      <p:sp>
        <p:nvSpPr>
          <p:cNvPr id="24" name="TextBox 34"/>
          <p:cNvSpPr txBox="1"/>
          <p:nvPr/>
        </p:nvSpPr>
        <p:spPr>
          <a:xfrm>
            <a:off x="4876800" y="1825125"/>
            <a:ext cx="915635" cy="923330"/>
          </a:xfrm>
          <a:prstGeom prst="rect">
            <a:avLst/>
          </a:prstGeom>
          <a:noFill/>
        </p:spPr>
        <p:txBody>
          <a:bodyPr wrap="none" rtlCol="0">
            <a:spAutoFit/>
          </a:bodyPr>
          <a:lstStyle/>
          <a:p>
            <a:pPr marL="342900" indent="-342900" eaLnBrk="1" fontAlgn="auto" hangingPunct="1">
              <a:spcBef>
                <a:spcPts val="0"/>
              </a:spcBef>
              <a:spcAft>
                <a:spcPts val="0"/>
              </a:spcAft>
              <a:buFontTx/>
              <a:buAutoNum type="arabicPlain" startAt="40"/>
            </a:pPr>
            <a:r>
              <a:rPr lang="en-US" dirty="0" smtClean="0">
                <a:solidFill>
                  <a:prstClr val="black"/>
                </a:solidFill>
                <a:latin typeface="Arial"/>
              </a:rPr>
              <a:t>  </a:t>
            </a:r>
            <a:r>
              <a:rPr lang="en-US" b="1" i="1" u="sng" dirty="0" smtClean="0">
                <a:solidFill>
                  <a:prstClr val="black"/>
                </a:solidFill>
                <a:effectLst>
                  <a:outerShdw blurRad="38100" dist="38100" dir="2700000" algn="tl">
                    <a:srgbClr val="000000">
                      <a:alpha val="43137"/>
                    </a:srgbClr>
                  </a:outerShdw>
                </a:effectLst>
                <a:latin typeface="Arial"/>
              </a:rPr>
              <a:t>16</a:t>
            </a:r>
          </a:p>
          <a:p>
            <a:pPr marL="342900" indent="-342900" eaLnBrk="1" fontAlgn="auto" hangingPunct="1">
              <a:spcBef>
                <a:spcPts val="0"/>
              </a:spcBef>
              <a:spcAft>
                <a:spcPts val="0"/>
              </a:spcAft>
            </a:pPr>
            <a:r>
              <a:rPr lang="en-US" dirty="0" smtClean="0">
                <a:solidFill>
                  <a:prstClr val="black"/>
                </a:solidFill>
                <a:latin typeface="Arial"/>
              </a:rPr>
              <a:t>36</a:t>
            </a:r>
          </a:p>
          <a:p>
            <a:pPr marL="342900" indent="-342900" eaLnBrk="1" fontAlgn="auto" hangingPunct="1">
              <a:spcBef>
                <a:spcPts val="0"/>
              </a:spcBef>
              <a:spcAft>
                <a:spcPts val="0"/>
              </a:spcAft>
            </a:pPr>
            <a:r>
              <a:rPr lang="en-US" b="1" i="1" u="sng" dirty="0" smtClean="0">
                <a:solidFill>
                  <a:prstClr val="black"/>
                </a:solidFill>
                <a:effectLst>
                  <a:outerShdw blurRad="38100" dist="38100" dir="2700000" algn="tl">
                    <a:srgbClr val="000000">
                      <a:alpha val="43137"/>
                    </a:srgbClr>
                  </a:outerShdw>
                </a:effectLst>
                <a:latin typeface="Arial"/>
              </a:rPr>
              <a:t>04</a:t>
            </a:r>
            <a:endParaRPr lang="en-US" b="1" i="1" u="sng" dirty="0">
              <a:solidFill>
                <a:prstClr val="black"/>
              </a:solidFill>
              <a:effectLst>
                <a:outerShdw blurRad="38100" dist="38100" dir="2700000" algn="tl">
                  <a:srgbClr val="000000">
                    <a:alpha val="43137"/>
                  </a:srgbClr>
                </a:outerShdw>
              </a:effectLst>
              <a:latin typeface="Arial"/>
            </a:endParaRPr>
          </a:p>
        </p:txBody>
      </p:sp>
      <p:sp>
        <p:nvSpPr>
          <p:cNvPr id="25" name="TextBox 35"/>
          <p:cNvSpPr txBox="1"/>
          <p:nvPr/>
        </p:nvSpPr>
        <p:spPr>
          <a:xfrm>
            <a:off x="6957598" y="1748925"/>
            <a:ext cx="1067087" cy="400110"/>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eaLnBrk="1" fontAlgn="auto" hangingPunct="1">
              <a:spcBef>
                <a:spcPts val="0"/>
              </a:spcBef>
              <a:spcAft>
                <a:spcPts val="0"/>
              </a:spcAft>
            </a:pPr>
            <a:r>
              <a:rPr lang="es-EC" dirty="0" smtClean="0">
                <a:ln w="0"/>
                <a:solidFill>
                  <a:schemeClr val="tx1"/>
                </a:solidFill>
                <a:effectLst>
                  <a:outerShdw blurRad="38100" dist="19050" dir="2700000" algn="tl" rotWithShape="0">
                    <a:schemeClr val="dk1">
                      <a:alpha val="40000"/>
                    </a:schemeClr>
                  </a:outerShdw>
                </a:effectLst>
              </a:rPr>
              <a:t>cociente</a:t>
            </a:r>
            <a:endParaRPr lang="en-US" dirty="0">
              <a:ln w="0"/>
              <a:solidFill>
                <a:schemeClr val="tx1"/>
              </a:solidFill>
              <a:effectLst>
                <a:outerShdw blurRad="38100" dist="19050" dir="2700000" algn="tl" rotWithShape="0">
                  <a:schemeClr val="dk1">
                    <a:alpha val="40000"/>
                  </a:schemeClr>
                </a:outerShdw>
              </a:effectLst>
            </a:endParaRPr>
          </a:p>
        </p:txBody>
      </p:sp>
      <p:sp>
        <p:nvSpPr>
          <p:cNvPr id="26" name="TextBox 36"/>
          <p:cNvSpPr txBox="1"/>
          <p:nvPr/>
        </p:nvSpPr>
        <p:spPr>
          <a:xfrm>
            <a:off x="6966645" y="2446393"/>
            <a:ext cx="716093" cy="400110"/>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pPr algn="ctr" eaLnBrk="1" fontAlgn="auto" hangingPunct="1">
              <a:spcBef>
                <a:spcPts val="0"/>
              </a:spcBef>
              <a:spcAft>
                <a:spcPts val="0"/>
              </a:spcAft>
            </a:pPr>
            <a:r>
              <a:rPr lang="es-EC" dirty="0" smtClean="0">
                <a:ln w="0"/>
                <a:solidFill>
                  <a:schemeClr val="tx1"/>
                </a:solidFill>
                <a:effectLst>
                  <a:outerShdw blurRad="38100" dist="19050" dir="2700000" algn="tl" rotWithShape="0">
                    <a:schemeClr val="dk1">
                      <a:alpha val="40000"/>
                    </a:schemeClr>
                  </a:outerShdw>
                </a:effectLst>
              </a:rPr>
              <a:t>resto</a:t>
            </a:r>
            <a:endParaRPr lang="en-US" dirty="0">
              <a:ln w="0"/>
              <a:solidFill>
                <a:schemeClr val="tx1"/>
              </a:solidFill>
              <a:effectLst>
                <a:outerShdw blurRad="38100" dist="19050" dir="2700000" algn="tl" rotWithShape="0">
                  <a:schemeClr val="dk1">
                    <a:alpha val="40000"/>
                  </a:schemeClr>
                </a:outerShdw>
              </a:effectLst>
            </a:endParaRPr>
          </a:p>
        </p:txBody>
      </p:sp>
      <p:cxnSp>
        <p:nvCxnSpPr>
          <p:cNvPr id="27" name="Straight Arrow Connector 37"/>
          <p:cNvCxnSpPr>
            <a:stCxn id="25" idx="1"/>
          </p:cNvCxnSpPr>
          <p:nvPr/>
        </p:nvCxnSpPr>
        <p:spPr>
          <a:xfrm flipH="1">
            <a:off x="5715002" y="1948980"/>
            <a:ext cx="1242596" cy="28545"/>
          </a:xfrm>
          <a:prstGeom prst="straightConnector1">
            <a:avLst/>
          </a:prstGeom>
          <a:ln w="28575">
            <a:solidFill>
              <a:schemeClr val="accent4">
                <a:lumMod val="75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40"/>
          <p:cNvCxnSpPr>
            <a:stCxn id="26" idx="1"/>
          </p:cNvCxnSpPr>
          <p:nvPr/>
        </p:nvCxnSpPr>
        <p:spPr>
          <a:xfrm flipH="1" flipV="1">
            <a:off x="5257800" y="2587125"/>
            <a:ext cx="1708845" cy="59323"/>
          </a:xfrm>
          <a:prstGeom prst="straightConnector1">
            <a:avLst/>
          </a:prstGeom>
          <a:ln w="28575">
            <a:solidFill>
              <a:schemeClr val="accent4">
                <a:lumMod val="75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9" name="Elbow Connector 48"/>
          <p:cNvCxnSpPr>
            <a:stCxn id="25" idx="3"/>
            <a:endCxn id="19" idx="3"/>
          </p:cNvCxnSpPr>
          <p:nvPr/>
        </p:nvCxnSpPr>
        <p:spPr>
          <a:xfrm flipH="1">
            <a:off x="7543800" y="1948980"/>
            <a:ext cx="480885" cy="1895445"/>
          </a:xfrm>
          <a:prstGeom prst="bentConnector3">
            <a:avLst>
              <a:gd name="adj1" fmla="val -47537"/>
            </a:avLst>
          </a:prstGeom>
          <a:ln w="28575">
            <a:solidFill>
              <a:schemeClr val="accent1"/>
            </a:solidFill>
            <a:prstDash val="lgDashDotDot"/>
            <a:tailEnd type="arrow"/>
          </a:ln>
        </p:spPr>
        <p:style>
          <a:lnRef idx="1">
            <a:schemeClr val="accent4"/>
          </a:lnRef>
          <a:fillRef idx="0">
            <a:schemeClr val="accent4"/>
          </a:fillRef>
          <a:effectRef idx="0">
            <a:schemeClr val="accent4"/>
          </a:effectRef>
          <a:fontRef idx="minor">
            <a:schemeClr val="tx1"/>
          </a:fontRef>
        </p:style>
      </p:cxnSp>
      <p:cxnSp>
        <p:nvCxnSpPr>
          <p:cNvPr id="30" name="Elbow Connector 49"/>
          <p:cNvCxnSpPr>
            <a:stCxn id="26" idx="3"/>
            <a:endCxn id="20" idx="3"/>
          </p:cNvCxnSpPr>
          <p:nvPr/>
        </p:nvCxnSpPr>
        <p:spPr>
          <a:xfrm flipH="1">
            <a:off x="7529286" y="2646448"/>
            <a:ext cx="153452" cy="3407777"/>
          </a:xfrm>
          <a:prstGeom prst="bentConnector3">
            <a:avLst>
              <a:gd name="adj1" fmla="val -148972"/>
            </a:avLst>
          </a:prstGeom>
          <a:ln w="28575">
            <a:solidFill>
              <a:schemeClr val="accent1"/>
            </a:solidFill>
            <a:prstDash val="lgDashDotDot"/>
            <a:tailEnd type="arrow"/>
          </a:ln>
        </p:spPr>
        <p:style>
          <a:lnRef idx="1">
            <a:schemeClr val="accent5"/>
          </a:lnRef>
          <a:fillRef idx="0">
            <a:schemeClr val="accent5"/>
          </a:fillRef>
          <a:effectRef idx="0">
            <a:schemeClr val="accent5"/>
          </a:effectRef>
          <a:fontRef idx="minor">
            <a:schemeClr val="tx1"/>
          </a:fontRef>
        </p:style>
      </p:cxnSp>
      <p:sp>
        <p:nvSpPr>
          <p:cNvPr id="31" name="Striped Right Arrow 52"/>
          <p:cNvSpPr/>
          <p:nvPr/>
        </p:nvSpPr>
        <p:spPr>
          <a:xfrm>
            <a:off x="5105400" y="3730125"/>
            <a:ext cx="685800" cy="381000"/>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eaLnBrk="1" fontAlgn="auto" hangingPunct="1">
              <a:spcBef>
                <a:spcPts val="0"/>
              </a:spcBef>
              <a:spcAft>
                <a:spcPts val="0"/>
              </a:spcAft>
            </a:pPr>
            <a:endParaRPr lang="en-US">
              <a:solidFill>
                <a:prstClr val="black"/>
              </a:solidFill>
            </a:endParaRPr>
          </a:p>
        </p:txBody>
      </p:sp>
      <p:sp>
        <p:nvSpPr>
          <p:cNvPr id="32" name="Striped Right Arrow 53"/>
          <p:cNvSpPr/>
          <p:nvPr/>
        </p:nvSpPr>
        <p:spPr>
          <a:xfrm>
            <a:off x="5105400" y="5939925"/>
            <a:ext cx="685800" cy="381000"/>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eaLnBrk="1" fontAlgn="auto" hangingPunct="1">
              <a:spcBef>
                <a:spcPts val="0"/>
              </a:spcBef>
              <a:spcAft>
                <a:spcPts val="0"/>
              </a:spcAft>
            </a:pPr>
            <a:endParaRPr lang="en-US">
              <a:solidFill>
                <a:prstClr val="black"/>
              </a:solidFill>
            </a:endParaRPr>
          </a:p>
        </p:txBody>
      </p:sp>
      <p:sp>
        <p:nvSpPr>
          <p:cNvPr id="33" name="TextBox 30"/>
          <p:cNvSpPr txBox="1"/>
          <p:nvPr/>
        </p:nvSpPr>
        <p:spPr>
          <a:xfrm>
            <a:off x="4822260" y="1477169"/>
            <a:ext cx="954107" cy="369332"/>
          </a:xfrm>
          <a:prstGeom prst="rect">
            <a:avLst/>
          </a:prstGeom>
          <a:noFill/>
        </p:spPr>
        <p:txBody>
          <a:bodyPr wrap="none" rtlCol="0">
            <a:spAutoFit/>
          </a:bodyPr>
          <a:lstStyle/>
          <a:p>
            <a:pPr algn="r" eaLnBrk="1" fontAlgn="auto" hangingPunct="1">
              <a:spcBef>
                <a:spcPts val="0"/>
              </a:spcBef>
              <a:spcAft>
                <a:spcPts val="0"/>
              </a:spcAft>
            </a:pPr>
            <a:r>
              <a:rPr lang="en-US" dirty="0" smtClean="0">
                <a:solidFill>
                  <a:prstClr val="black"/>
                </a:solidFill>
                <a:latin typeface="Arial"/>
              </a:rPr>
              <a:t>100    6</a:t>
            </a:r>
          </a:p>
        </p:txBody>
      </p:sp>
    </p:spTree>
    <p:extLst>
      <p:ext uri="{BB962C8B-B14F-4D97-AF65-F5344CB8AC3E}">
        <p14:creationId xmlns:p14="http://schemas.microsoft.com/office/powerpoint/2010/main" val="86143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1"/>
                                          </p:val>
                                        </p:tav>
                                        <p:tav tm="100000">
                                          <p:val>
                                            <p:strVal val="#ppt_x"/>
                                          </p:val>
                                        </p:tav>
                                      </p:tavLst>
                                    </p:anim>
                                    <p:anim calcmode="lin" valueType="num">
                                      <p:cBhvr>
                                        <p:cTn id="9" dur="1000" fill="hold"/>
                                        <p:tgtEl>
                                          <p:spTgt spid="33"/>
                                        </p:tgtEl>
                                        <p:attrNameLst>
                                          <p:attrName>ppt_y</p:attrName>
                                        </p:attrNameLst>
                                      </p:cBhvr>
                                      <p:tavLst>
                                        <p:tav tm="0">
                                          <p:val>
                                            <p:strVal val="#ppt_y"/>
                                          </p:val>
                                        </p:tav>
                                        <p:tav tm="100000">
                                          <p:val>
                                            <p:strVal val="#ppt_y"/>
                                          </p:val>
                                        </p:tav>
                                      </p:tavLst>
                                    </p:anim>
                                  </p:childTnLst>
                                </p:cTn>
                              </p:par>
                              <p:par>
                                <p:cTn id="10" presetID="40" presetClass="entr" presetSubtype="0" fill="hold" grpId="0" nodeType="withEffect">
                                  <p:stCondLst>
                                    <p:cond delay="0"/>
                                  </p:stCondLst>
                                  <p:iterate type="lt">
                                    <p:tmPct val="10000"/>
                                  </p:iterate>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1"/>
                                          </p:val>
                                        </p:tav>
                                        <p:tav tm="100000">
                                          <p:val>
                                            <p:strVal val="#ppt_x"/>
                                          </p:val>
                                        </p:tav>
                                      </p:tavLst>
                                    </p:anim>
                                    <p:anim calcmode="lin" valueType="num">
                                      <p:cBhvr>
                                        <p:cTn id="14" dur="10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blinds(horizontal)">
                                      <p:cBhvr>
                                        <p:cTn id="19" dur="500"/>
                                        <p:tgtEl>
                                          <p:spTgt spid="2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blinds(horizontal)">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blinds(horizontal)">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linds(horizontal)">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blinds(horizontal)">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blinds(horizontal)">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linds(horizontal)">
                                      <p:cBhvr>
                                        <p:cTn id="49" dur="500"/>
                                        <p:tgtEl>
                                          <p:spTgt spid="19"/>
                                        </p:tgtEl>
                                      </p:cBhvr>
                                    </p:animEffect>
                                  </p:childTnLst>
                                </p:cTn>
                              </p:par>
                            </p:childTnLst>
                          </p:cTn>
                        </p:par>
                      </p:childTnLst>
                    </p:cTn>
                  </p:par>
                  <p:par>
                    <p:cTn id="50" fill="hold">
                      <p:stCondLst>
                        <p:cond delay="indefinite"/>
                      </p:stCondLst>
                      <p:childTnLst>
                        <p:par>
                          <p:cTn id="51" fill="hold">
                            <p:stCondLst>
                              <p:cond delay="0"/>
                            </p:stCondLst>
                            <p:childTnLst>
                              <p:par>
                                <p:cTn id="52" presetID="34" presetClass="entr" presetSubtype="0" fill="hold" nodeType="clickEffect">
                                  <p:stCondLst>
                                    <p:cond delay="0"/>
                                  </p:stCondLst>
                                  <p:childTnLst>
                                    <p:set>
                                      <p:cBhvr>
                                        <p:cTn id="53" dur="1" fill="hold">
                                          <p:stCondLst>
                                            <p:cond delay="0"/>
                                          </p:stCondLst>
                                        </p:cTn>
                                        <p:tgtEl>
                                          <p:spTgt spid="29"/>
                                        </p:tgtEl>
                                        <p:attrNameLst>
                                          <p:attrName>style.visibility</p:attrName>
                                        </p:attrNameLst>
                                      </p:cBhvr>
                                      <p:to>
                                        <p:strVal val="visible"/>
                                      </p:to>
                                    </p:set>
                                    <p:anim from="(-#ppt_w/2)" to="(#ppt_x)" calcmode="lin" valueType="num">
                                      <p:cBhvr>
                                        <p:cTn id="54" dur="600" fill="hold">
                                          <p:stCondLst>
                                            <p:cond delay="0"/>
                                          </p:stCondLst>
                                        </p:cTn>
                                        <p:tgtEl>
                                          <p:spTgt spid="29"/>
                                        </p:tgtEl>
                                        <p:attrNameLst>
                                          <p:attrName>ppt_x</p:attrName>
                                        </p:attrNameLst>
                                      </p:cBhvr>
                                    </p:anim>
                                    <p:anim from="0" to="-1.0" calcmode="lin" valueType="num">
                                      <p:cBhvr>
                                        <p:cTn id="55" dur="200" decel="50000" autoRev="1" fill="hold">
                                          <p:stCondLst>
                                            <p:cond delay="600"/>
                                          </p:stCondLst>
                                        </p:cTn>
                                        <p:tgtEl>
                                          <p:spTgt spid="29"/>
                                        </p:tgtEl>
                                        <p:attrNameLst>
                                          <p:attrName>xshear</p:attrName>
                                        </p:attrNameLst>
                                      </p:cBhvr>
                                    </p:anim>
                                    <p:animScale>
                                      <p:cBhvr>
                                        <p:cTn id="56" dur="200" decel="100000" autoRev="1" fill="hold">
                                          <p:stCondLst>
                                            <p:cond delay="600"/>
                                          </p:stCondLst>
                                        </p:cTn>
                                        <p:tgtEl>
                                          <p:spTgt spid="29"/>
                                        </p:tgtEl>
                                      </p:cBhvr>
                                      <p:from x="100000" y="100000"/>
                                      <p:to x="80000" y="100000"/>
                                    </p:animScale>
                                    <p:anim by="(#ppt_h/3+#ppt_w*0.1)" calcmode="lin" valueType="num">
                                      <p:cBhvr additive="sum">
                                        <p:cTn id="57" dur="200" decel="100000" autoRev="1" fill="hold">
                                          <p:stCondLst>
                                            <p:cond delay="600"/>
                                          </p:stCondLst>
                                        </p:cTn>
                                        <p:tgtEl>
                                          <p:spTgt spid="29"/>
                                        </p:tgtEl>
                                        <p:attrNameLst>
                                          <p:attrName>ppt_x</p:attrName>
                                        </p:attrNameLst>
                                      </p:cBhvr>
                                    </p:anim>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linds(horizontal)">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blinds(horizontal)">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blinds(horizontal)">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34" presetClass="entr" presetSubtype="0"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anim from="(-#ppt_w/2)" to="(#ppt_x)" calcmode="lin" valueType="num">
                                      <p:cBhvr>
                                        <p:cTn id="77" dur="600" fill="hold">
                                          <p:stCondLst>
                                            <p:cond delay="0"/>
                                          </p:stCondLst>
                                        </p:cTn>
                                        <p:tgtEl>
                                          <p:spTgt spid="30"/>
                                        </p:tgtEl>
                                        <p:attrNameLst>
                                          <p:attrName>ppt_x</p:attrName>
                                        </p:attrNameLst>
                                      </p:cBhvr>
                                    </p:anim>
                                    <p:anim from="0" to="-1.0" calcmode="lin" valueType="num">
                                      <p:cBhvr>
                                        <p:cTn id="78" dur="200" decel="50000" autoRev="1" fill="hold">
                                          <p:stCondLst>
                                            <p:cond delay="600"/>
                                          </p:stCondLst>
                                        </p:cTn>
                                        <p:tgtEl>
                                          <p:spTgt spid="30"/>
                                        </p:tgtEl>
                                        <p:attrNameLst>
                                          <p:attrName>xshear</p:attrName>
                                        </p:attrNameLst>
                                      </p:cBhvr>
                                    </p:anim>
                                    <p:animScale>
                                      <p:cBhvr>
                                        <p:cTn id="79" dur="200" decel="100000" autoRev="1" fill="hold">
                                          <p:stCondLst>
                                            <p:cond delay="600"/>
                                          </p:stCondLst>
                                        </p:cTn>
                                        <p:tgtEl>
                                          <p:spTgt spid="30"/>
                                        </p:tgtEl>
                                      </p:cBhvr>
                                      <p:from x="100000" y="100000"/>
                                      <p:to x="80000" y="100000"/>
                                    </p:animScale>
                                    <p:anim by="(#ppt_h/3+#ppt_w*0.1)" calcmode="lin" valueType="num">
                                      <p:cBhvr additive="sum">
                                        <p:cTn id="80" dur="200" decel="100000" autoRev="1" fill="hold">
                                          <p:stCondLst>
                                            <p:cond delay="600"/>
                                          </p:stCondLst>
                                        </p:cTn>
                                        <p:tgtEl>
                                          <p:spTgt spid="3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31" grpId="0" animBg="1"/>
      <p:bldP spid="32" grpId="0" animBg="1"/>
      <p:bldP spid="3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sz="2800" dirty="0" smtClean="0">
                <a:latin typeface="Arial" panose="020B0604020202020204" pitchFamily="34" charset="0"/>
                <a:cs typeface="Arial" panose="020B0604020202020204" pitchFamily="34" charset="0"/>
              </a:rPr>
              <a:t>Expresiones booleanas: Operadores de Relación</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26</a:t>
            </a:fld>
            <a:endParaRPr lang="es-ES" sz="1200">
              <a:solidFill>
                <a:srgbClr val="004270"/>
              </a:solidFill>
              <a:latin typeface="Arial" panose="020B0604020202020204" pitchFamily="34" charset="0"/>
            </a:endParaRPr>
          </a:p>
        </p:txBody>
      </p:sp>
      <p:sp>
        <p:nvSpPr>
          <p:cNvPr id="8" name="Marcador de contenido 13"/>
          <p:cNvSpPr txBox="1">
            <a:spLocks/>
          </p:cNvSpPr>
          <p:nvPr/>
        </p:nvSpPr>
        <p:spPr bwMode="auto">
          <a:xfrm>
            <a:off x="360363" y="1146122"/>
            <a:ext cx="9967912" cy="5587631"/>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EC" sz="1800" dirty="0" smtClean="0">
                <a:latin typeface="Arial" panose="020B0604020202020204" pitchFamily="34" charset="0"/>
                <a:cs typeface="Arial" panose="020B0604020202020204" pitchFamily="34" charset="0"/>
              </a:rPr>
              <a:t>Permiten comparar datos de tipo numérico  o carácter. Expresan condiciones en los algoritmos.</a:t>
            </a:r>
            <a:endParaRPr lang="es-EC" sz="1800" dirty="0">
              <a:latin typeface="Arial" panose="020B0604020202020204" pitchFamily="34" charset="0"/>
              <a:cs typeface="Arial" panose="020B0604020202020204" pitchFamily="34" charset="0"/>
            </a:endParaRPr>
          </a:p>
        </p:txBody>
      </p:sp>
      <p:graphicFrame>
        <p:nvGraphicFramePr>
          <p:cNvPr id="13" name="Table 5"/>
          <p:cNvGraphicFramePr>
            <a:graphicFrameLocks noGrp="1"/>
          </p:cNvGraphicFramePr>
          <p:nvPr>
            <p:extLst/>
          </p:nvPr>
        </p:nvGraphicFramePr>
        <p:xfrm>
          <a:off x="1383879" y="2269257"/>
          <a:ext cx="8001000" cy="3983070"/>
        </p:xfrm>
        <a:graphic>
          <a:graphicData uri="http://schemas.openxmlformats.org/drawingml/2006/table">
            <a:tbl>
              <a:tblPr firstRow="1" bandRow="1">
                <a:tableStyleId>{5FD0F851-EC5A-4D38-B0AD-8093EC10F338}</a:tableStyleId>
              </a:tblPr>
              <a:tblGrid>
                <a:gridCol w="2667000"/>
                <a:gridCol w="3810000"/>
                <a:gridCol w="1524000"/>
              </a:tblGrid>
              <a:tr h="276948">
                <a:tc>
                  <a:txBody>
                    <a:bodyPr/>
                    <a:lstStyle/>
                    <a:p>
                      <a:pPr algn="l"/>
                      <a:r>
                        <a:rPr lang="en-US" sz="1600" dirty="0" err="1" smtClean="0"/>
                        <a:t>Operador</a:t>
                      </a:r>
                      <a:endParaRPr lang="en-US" sz="1600" b="0" dirty="0">
                        <a:solidFill>
                          <a:srgbClr val="92D050"/>
                        </a:solidFill>
                      </a:endParaRPr>
                    </a:p>
                  </a:txBody>
                  <a:tcPr anchor="ctr"/>
                </a:tc>
                <a:tc>
                  <a:txBody>
                    <a:bodyPr/>
                    <a:lstStyle/>
                    <a:p>
                      <a:pPr algn="l"/>
                      <a:r>
                        <a:rPr lang="en-US" sz="1600" dirty="0" err="1" smtClean="0"/>
                        <a:t>Condición</a:t>
                      </a:r>
                      <a:r>
                        <a:rPr lang="en-US" sz="1600" dirty="0" smtClean="0"/>
                        <a:t> </a:t>
                      </a:r>
                      <a:r>
                        <a:rPr lang="en-US" sz="1600" dirty="0" err="1" smtClean="0"/>
                        <a:t>que</a:t>
                      </a:r>
                      <a:r>
                        <a:rPr lang="en-US" sz="1600" dirty="0" smtClean="0"/>
                        <a:t> </a:t>
                      </a:r>
                      <a:r>
                        <a:rPr lang="en-US" sz="1600" dirty="0" err="1" smtClean="0"/>
                        <a:t>prueba</a:t>
                      </a:r>
                      <a:r>
                        <a:rPr lang="en-US" sz="1600" dirty="0" smtClean="0"/>
                        <a:t> </a:t>
                      </a:r>
                      <a:endParaRPr lang="en-US" sz="1600" b="0" dirty="0">
                        <a:solidFill>
                          <a:srgbClr val="92D050"/>
                        </a:solidFill>
                      </a:endParaRPr>
                    </a:p>
                  </a:txBody>
                  <a:tcPr anchor="ctr"/>
                </a:tc>
                <a:tc>
                  <a:txBody>
                    <a:bodyPr/>
                    <a:lstStyle/>
                    <a:p>
                      <a:pPr algn="l"/>
                      <a:r>
                        <a:rPr lang="en-US" sz="1600" dirty="0" err="1" smtClean="0"/>
                        <a:t>Ejemplos</a:t>
                      </a:r>
                      <a:r>
                        <a:rPr lang="en-US" sz="1600" dirty="0" smtClean="0"/>
                        <a:t> </a:t>
                      </a:r>
                      <a:endParaRPr lang="en-US" sz="1600" b="0" dirty="0">
                        <a:solidFill>
                          <a:srgbClr val="92D050"/>
                        </a:solidFill>
                      </a:endParaRPr>
                    </a:p>
                  </a:txBody>
                  <a:tcPr anchor="ctr"/>
                </a:tc>
              </a:tr>
              <a:tr h="601542">
                <a:tc>
                  <a:txBody>
                    <a:bodyPr/>
                    <a:lstStyle/>
                    <a:p>
                      <a:r>
                        <a:rPr lang="es-EC" sz="1800" dirty="0" smtClean="0"/>
                        <a:t>== (Igualdad)</a:t>
                      </a:r>
                      <a:endParaRPr lang="en-US" sz="1800" b="1" dirty="0"/>
                    </a:p>
                  </a:txBody>
                  <a:tcPr/>
                </a:tc>
                <a:tc>
                  <a:txBody>
                    <a:bodyPr/>
                    <a:lstStyle/>
                    <a:p>
                      <a:r>
                        <a:rPr lang="es-ES" sz="1400" dirty="0" smtClean="0"/>
                        <a:t>¿Es igual el valor de la primera expresión que el de la segunda?</a:t>
                      </a:r>
                      <a:endParaRPr lang="es-ES" sz="1400" dirty="0" err="1" smtClean="0"/>
                    </a:p>
                  </a:txBody>
                  <a:tcPr/>
                </a:tc>
                <a:tc>
                  <a:txBody>
                    <a:bodyPr/>
                    <a:lstStyle/>
                    <a:p>
                      <a:r>
                        <a:rPr lang="da-DK" sz="1200" dirty="0" smtClean="0"/>
                        <a:t>23 = 23 ' True </a:t>
                      </a:r>
                    </a:p>
                    <a:p>
                      <a:r>
                        <a:rPr lang="da-DK" sz="1200" dirty="0" smtClean="0"/>
                        <a:t>23 = 12 ' False</a:t>
                      </a:r>
                      <a:endParaRPr lang="en-US" sz="1200" dirty="0"/>
                    </a:p>
                  </a:txBody>
                  <a:tcPr/>
                </a:tc>
              </a:tr>
              <a:tr h="601542">
                <a:tc>
                  <a:txBody>
                    <a:bodyPr/>
                    <a:lstStyle/>
                    <a:p>
                      <a:r>
                        <a:rPr lang="en-US" sz="1800" dirty="0" smtClean="0"/>
                        <a:t>!= (</a:t>
                      </a:r>
                      <a:r>
                        <a:rPr lang="en-US" sz="1800" dirty="0" err="1" smtClean="0"/>
                        <a:t>Desigualdad</a:t>
                      </a:r>
                      <a:r>
                        <a:rPr lang="en-US" sz="1800" dirty="0" smtClean="0"/>
                        <a:t>)</a:t>
                      </a:r>
                      <a:endParaRPr lang="en-US" sz="1800" b="1" dirty="0"/>
                    </a:p>
                  </a:txBody>
                  <a:tcPr/>
                </a:tc>
                <a:tc>
                  <a:txBody>
                    <a:bodyPr/>
                    <a:lstStyle/>
                    <a:p>
                      <a:r>
                        <a:rPr lang="es-ES" sz="1400" dirty="0" smtClean="0"/>
                        <a:t>¿Es distinto el valor de la primera expresión del valor de la segunda?</a:t>
                      </a:r>
                      <a:endParaRPr lang="en-US" sz="1400" dirty="0"/>
                    </a:p>
                  </a:txBody>
                  <a:tcPr/>
                </a:tc>
                <a:tc>
                  <a:txBody>
                    <a:bodyPr/>
                    <a:lstStyle/>
                    <a:p>
                      <a:r>
                        <a:rPr lang="da-DK" sz="1200" dirty="0" smtClean="0"/>
                        <a:t>23 &lt;&gt; 33 ' True </a:t>
                      </a:r>
                    </a:p>
                    <a:p>
                      <a:r>
                        <a:rPr lang="da-DK" sz="1200" dirty="0" smtClean="0"/>
                        <a:t>23 &lt;&gt; 23 ' False </a:t>
                      </a:r>
                    </a:p>
                  </a:txBody>
                  <a:tcPr/>
                </a:tc>
              </a:tr>
              <a:tr h="601542">
                <a:tc>
                  <a:txBody>
                    <a:bodyPr/>
                    <a:lstStyle/>
                    <a:p>
                      <a:r>
                        <a:rPr lang="en-US" sz="1800" dirty="0" smtClean="0"/>
                        <a:t>&lt; (</a:t>
                      </a:r>
                      <a:r>
                        <a:rPr lang="en-US" sz="1800" dirty="0" err="1" smtClean="0"/>
                        <a:t>Menor</a:t>
                      </a:r>
                      <a:r>
                        <a:rPr lang="en-US" sz="1800" dirty="0" smtClean="0"/>
                        <a:t> </a:t>
                      </a:r>
                      <a:r>
                        <a:rPr lang="en-US" sz="1800" dirty="0" err="1" smtClean="0"/>
                        <a:t>que</a:t>
                      </a:r>
                      <a:r>
                        <a:rPr lang="en-US" sz="1800" dirty="0" smtClean="0"/>
                        <a:t>)</a:t>
                      </a:r>
                      <a:endParaRPr lang="en-US" sz="1800" b="1" dirty="0"/>
                    </a:p>
                  </a:txBody>
                  <a:tcPr/>
                </a:tc>
                <a:tc>
                  <a:txBody>
                    <a:bodyPr/>
                    <a:lstStyle/>
                    <a:p>
                      <a:r>
                        <a:rPr lang="es-ES" sz="1400" dirty="0" smtClean="0"/>
                        <a:t>¿Es el valor de la primera expresión menor que el valor de la segunda?</a:t>
                      </a:r>
                      <a:endParaRPr lang="en-US" sz="1400" dirty="0"/>
                    </a:p>
                  </a:txBody>
                  <a:tcPr/>
                </a:tc>
                <a:tc>
                  <a:txBody>
                    <a:bodyPr/>
                    <a:lstStyle/>
                    <a:p>
                      <a:r>
                        <a:rPr lang="da-DK" sz="1200" dirty="0" smtClean="0"/>
                        <a:t>23 &lt; 33 ' True </a:t>
                      </a:r>
                    </a:p>
                    <a:p>
                      <a:r>
                        <a:rPr lang="da-DK" sz="1200" dirty="0" smtClean="0"/>
                        <a:t>23 &lt; 12 ' False</a:t>
                      </a:r>
                      <a:endParaRPr lang="en-US" sz="1200" dirty="0"/>
                    </a:p>
                  </a:txBody>
                  <a:tcPr/>
                </a:tc>
              </a:tr>
              <a:tr h="601542">
                <a:tc>
                  <a:txBody>
                    <a:bodyPr/>
                    <a:lstStyle/>
                    <a:p>
                      <a:r>
                        <a:rPr lang="en-US" sz="1800" dirty="0" smtClean="0"/>
                        <a:t>&gt; (Mayor </a:t>
                      </a:r>
                      <a:r>
                        <a:rPr lang="en-US" sz="1800" dirty="0" err="1" smtClean="0"/>
                        <a:t>que</a:t>
                      </a:r>
                      <a:r>
                        <a:rPr lang="en-US" sz="1800" dirty="0" smtClean="0"/>
                        <a:t>)</a:t>
                      </a:r>
                      <a:endParaRPr lang="en-US" sz="1800" b="1" dirty="0"/>
                    </a:p>
                  </a:txBody>
                  <a:tcPr/>
                </a:tc>
                <a:tc>
                  <a:txBody>
                    <a:bodyPr/>
                    <a:lstStyle/>
                    <a:p>
                      <a:r>
                        <a:rPr lang="es-ES" sz="1400" dirty="0" smtClean="0"/>
                        <a:t>¿Es el valor de la primera expresión mayor que el valor de la segunda?</a:t>
                      </a:r>
                      <a:endParaRPr lang="en-US" sz="1400" dirty="0"/>
                    </a:p>
                  </a:txBody>
                  <a:tcPr/>
                </a:tc>
                <a:tc>
                  <a:txBody>
                    <a:bodyPr/>
                    <a:lstStyle/>
                    <a:p>
                      <a:r>
                        <a:rPr lang="da-DK" sz="1200" dirty="0" smtClean="0"/>
                        <a:t>23 &gt; 23 ' False </a:t>
                      </a:r>
                    </a:p>
                    <a:p>
                      <a:r>
                        <a:rPr lang="da-DK" sz="1200" dirty="0" smtClean="0"/>
                        <a:t>23 &gt; 12 ' True </a:t>
                      </a:r>
                      <a:endParaRPr lang="en-US" sz="1200" dirty="0"/>
                    </a:p>
                  </a:txBody>
                  <a:tcPr/>
                </a:tc>
              </a:tr>
              <a:tr h="601542">
                <a:tc>
                  <a:txBody>
                    <a:bodyPr/>
                    <a:lstStyle/>
                    <a:p>
                      <a:r>
                        <a:rPr lang="en-US" sz="1800" dirty="0" smtClean="0"/>
                        <a:t>&lt;= (</a:t>
                      </a:r>
                      <a:r>
                        <a:rPr lang="en-US" sz="1800" dirty="0" err="1" smtClean="0"/>
                        <a:t>Menor</a:t>
                      </a:r>
                      <a:r>
                        <a:rPr lang="en-US" sz="1800" dirty="0" smtClean="0"/>
                        <a:t> o </a:t>
                      </a:r>
                      <a:r>
                        <a:rPr lang="en-US" sz="1800" dirty="0" err="1" smtClean="0"/>
                        <a:t>igual</a:t>
                      </a:r>
                      <a:r>
                        <a:rPr lang="en-US" sz="1800" dirty="0" smtClean="0"/>
                        <a:t> </a:t>
                      </a:r>
                      <a:r>
                        <a:rPr lang="en-US" sz="1800" dirty="0" err="1" smtClean="0"/>
                        <a:t>que</a:t>
                      </a:r>
                      <a:r>
                        <a:rPr lang="en-US" sz="1800" dirty="0" smtClean="0"/>
                        <a:t>)</a:t>
                      </a:r>
                      <a:endParaRPr lang="en-US" sz="1800" b="1" dirty="0"/>
                    </a:p>
                  </a:txBody>
                  <a:tcPr/>
                </a:tc>
                <a:tc>
                  <a:txBody>
                    <a:bodyPr/>
                    <a:lstStyle/>
                    <a:p>
                      <a:r>
                        <a:rPr lang="es-ES" sz="1400" dirty="0" smtClean="0"/>
                        <a:t>¿Es el valor de la primera expresión menor o igual que el valor de la segunda?</a:t>
                      </a:r>
                      <a:endParaRPr lang="en-US" sz="1400" dirty="0"/>
                    </a:p>
                  </a:txBody>
                  <a:tcPr/>
                </a:tc>
                <a:tc>
                  <a:txBody>
                    <a:bodyPr/>
                    <a:lstStyle/>
                    <a:p>
                      <a:r>
                        <a:rPr lang="da-DK" sz="1200" dirty="0" smtClean="0"/>
                        <a:t>23 &lt;= 33 ' True </a:t>
                      </a:r>
                    </a:p>
                    <a:p>
                      <a:r>
                        <a:rPr lang="da-DK" sz="1200" dirty="0" smtClean="0"/>
                        <a:t>23 &lt;= 23 ' True </a:t>
                      </a:r>
                    </a:p>
                    <a:p>
                      <a:r>
                        <a:rPr lang="da-DK" sz="1200" dirty="0" smtClean="0"/>
                        <a:t>23 &lt;= 12 ' False </a:t>
                      </a:r>
                    </a:p>
                  </a:txBody>
                  <a:tcPr/>
                </a:tc>
              </a:tr>
              <a:tr h="601542">
                <a:tc>
                  <a:txBody>
                    <a:bodyPr/>
                    <a:lstStyle/>
                    <a:p>
                      <a:r>
                        <a:rPr lang="en-US" sz="1800" dirty="0" smtClean="0"/>
                        <a:t>&gt;= (Mayor o </a:t>
                      </a:r>
                      <a:r>
                        <a:rPr lang="en-US" sz="1800" dirty="0" err="1" smtClean="0"/>
                        <a:t>igual</a:t>
                      </a:r>
                      <a:r>
                        <a:rPr lang="en-US" sz="1800" dirty="0" smtClean="0"/>
                        <a:t> </a:t>
                      </a:r>
                      <a:r>
                        <a:rPr lang="en-US" sz="1800" dirty="0" err="1" smtClean="0"/>
                        <a:t>que</a:t>
                      </a:r>
                      <a:r>
                        <a:rPr lang="en-US" sz="1800" dirty="0" smtClean="0"/>
                        <a:t>)</a:t>
                      </a:r>
                      <a:endParaRPr lang="en-US" sz="1800" b="1" dirty="0"/>
                    </a:p>
                  </a:txBody>
                  <a:tcPr/>
                </a:tc>
                <a:tc>
                  <a:txBody>
                    <a:bodyPr/>
                    <a:lstStyle/>
                    <a:p>
                      <a:r>
                        <a:rPr lang="es-ES" sz="1400" dirty="0" smtClean="0"/>
                        <a:t>¿Es el valor de la primera expresión mayor o igual que el valor de la segunda?</a:t>
                      </a:r>
                      <a:endParaRPr lang="en-US" sz="1400" dirty="0"/>
                    </a:p>
                  </a:txBody>
                  <a:tcPr/>
                </a:tc>
                <a:tc>
                  <a:txBody>
                    <a:bodyPr/>
                    <a:lstStyle/>
                    <a:p>
                      <a:r>
                        <a:rPr lang="da-DK" sz="1200" dirty="0" smtClean="0"/>
                        <a:t>23 &gt;= 33 ' False </a:t>
                      </a:r>
                    </a:p>
                    <a:p>
                      <a:r>
                        <a:rPr lang="da-DK" sz="1200" dirty="0" smtClean="0"/>
                        <a:t>23 &gt;= 12 ' True </a:t>
                      </a:r>
                    </a:p>
                  </a:txBody>
                  <a:tcPr/>
                </a:tc>
              </a:tr>
            </a:tbl>
          </a:graphicData>
        </a:graphic>
      </p:graphicFrame>
    </p:spTree>
    <p:extLst>
      <p:ext uri="{BB962C8B-B14F-4D97-AF65-F5344CB8AC3E}">
        <p14:creationId xmlns:p14="http://schemas.microsoft.com/office/powerpoint/2010/main" val="135836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sz="2800" dirty="0" smtClean="0">
                <a:latin typeface="Arial" panose="020B0604020202020204" pitchFamily="34" charset="0"/>
                <a:cs typeface="Arial" panose="020B0604020202020204" pitchFamily="34" charset="0"/>
              </a:rPr>
              <a:t>Expresiones booleanas: Operadores lógicos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27</a:t>
            </a:fld>
            <a:endParaRPr lang="es-ES" sz="1200">
              <a:solidFill>
                <a:srgbClr val="004270"/>
              </a:solidFill>
              <a:latin typeface="Arial" panose="020B0604020202020204" pitchFamily="34" charset="0"/>
            </a:endParaRPr>
          </a:p>
        </p:txBody>
      </p:sp>
      <p:sp>
        <p:nvSpPr>
          <p:cNvPr id="8" name="Marcador de contenido 13"/>
          <p:cNvSpPr txBox="1">
            <a:spLocks/>
          </p:cNvSpPr>
          <p:nvPr/>
        </p:nvSpPr>
        <p:spPr bwMode="auto">
          <a:xfrm>
            <a:off x="360363" y="1146122"/>
            <a:ext cx="9967912" cy="5587631"/>
          </a:xfrm>
          <a:prstGeom prst="rect">
            <a:avLst/>
          </a:prstGeom>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endParaRPr lang="es-EC" sz="18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EC" sz="1800" dirty="0" smtClean="0">
                <a:latin typeface="Arial" panose="020B0604020202020204" pitchFamily="34" charset="0"/>
                <a:cs typeface="Arial" panose="020B0604020202020204" pitchFamily="34" charset="0"/>
              </a:rPr>
              <a:t>O llamados también booleanos básicos: </a:t>
            </a:r>
            <a:r>
              <a:rPr lang="es-EC" sz="1800" dirty="0" err="1" smtClean="0">
                <a:latin typeface="Arial" panose="020B0604020202020204" pitchFamily="34" charset="0"/>
                <a:cs typeface="Arial" panose="020B0604020202020204" pitchFamily="34" charset="0"/>
              </a:rPr>
              <a:t>not</a:t>
            </a:r>
            <a:r>
              <a:rPr lang="es-EC" sz="1800" dirty="0" smtClean="0">
                <a:latin typeface="Arial" panose="020B0604020202020204" pitchFamily="34" charset="0"/>
                <a:cs typeface="Arial" panose="020B0604020202020204" pitchFamily="34" charset="0"/>
              </a:rPr>
              <a:t>, and, </a:t>
            </a:r>
            <a:r>
              <a:rPr lang="es-EC" sz="1800" dirty="0" err="1" smtClean="0">
                <a:latin typeface="Arial" panose="020B0604020202020204" pitchFamily="34" charset="0"/>
                <a:cs typeface="Arial" panose="020B0604020202020204" pitchFamily="34" charset="0"/>
              </a:rPr>
              <a:t>or</a:t>
            </a:r>
            <a:r>
              <a:rPr lang="es-EC" sz="1800" dirty="0" smtClean="0">
                <a:latin typeface="Arial" panose="020B0604020202020204" pitchFamily="34" charset="0"/>
                <a:cs typeface="Arial" panose="020B0604020202020204" pitchFamily="34" charset="0"/>
              </a:rPr>
              <a:t>. En las expresiones lógicas se pueden mezclar operadores de Relación y Lógicos</a:t>
            </a: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nvPr>
        </p:nvGraphicFramePr>
        <p:xfrm>
          <a:off x="1239863" y="2413273"/>
          <a:ext cx="8001000" cy="2170386"/>
        </p:xfrm>
        <a:graphic>
          <a:graphicData uri="http://schemas.openxmlformats.org/drawingml/2006/table">
            <a:tbl>
              <a:tblPr firstRow="1" bandRow="1">
                <a:tableStyleId>{5FD0F851-EC5A-4D38-B0AD-8093EC10F338}</a:tableStyleId>
              </a:tblPr>
              <a:tblGrid>
                <a:gridCol w="1981200"/>
                <a:gridCol w="2438400"/>
                <a:gridCol w="3581400"/>
              </a:tblGrid>
              <a:tr h="276948">
                <a:tc>
                  <a:txBody>
                    <a:bodyPr/>
                    <a:lstStyle/>
                    <a:p>
                      <a:pPr algn="l"/>
                      <a:r>
                        <a:rPr lang="en-US" sz="1800" dirty="0" err="1" smtClean="0"/>
                        <a:t>Operador</a:t>
                      </a:r>
                      <a:r>
                        <a:rPr lang="en-US" sz="1800" dirty="0" smtClean="0"/>
                        <a:t> </a:t>
                      </a:r>
                      <a:r>
                        <a:rPr lang="en-US" sz="1800" dirty="0" err="1" smtClean="0"/>
                        <a:t>Lógico</a:t>
                      </a:r>
                      <a:endParaRPr lang="en-US" sz="1800" b="0" dirty="0">
                        <a:solidFill>
                          <a:srgbClr val="92D050"/>
                        </a:solidFill>
                      </a:endParaRPr>
                    </a:p>
                  </a:txBody>
                  <a:tcPr anchor="ctr"/>
                </a:tc>
                <a:tc>
                  <a:txBody>
                    <a:bodyPr/>
                    <a:lstStyle/>
                    <a:p>
                      <a:pPr algn="l"/>
                      <a:r>
                        <a:rPr lang="en-US" sz="1800" dirty="0" err="1" smtClean="0"/>
                        <a:t>Expresión</a:t>
                      </a:r>
                      <a:r>
                        <a:rPr lang="en-US" sz="1800" dirty="0" smtClean="0"/>
                        <a:t> </a:t>
                      </a:r>
                      <a:r>
                        <a:rPr lang="en-US" sz="1800" dirty="0" err="1" smtClean="0"/>
                        <a:t>Lógica</a:t>
                      </a:r>
                      <a:endParaRPr lang="en-US" sz="1800" b="0" dirty="0">
                        <a:solidFill>
                          <a:srgbClr val="92D050"/>
                        </a:solidFill>
                      </a:endParaRPr>
                    </a:p>
                  </a:txBody>
                  <a:tcPr anchor="ctr"/>
                </a:tc>
                <a:tc>
                  <a:txBody>
                    <a:bodyPr/>
                    <a:lstStyle/>
                    <a:p>
                      <a:pPr algn="l"/>
                      <a:r>
                        <a:rPr lang="en-US" sz="1800" dirty="0" err="1" smtClean="0"/>
                        <a:t>Significado</a:t>
                      </a:r>
                      <a:endParaRPr lang="en-US" sz="1800" b="0" dirty="0">
                        <a:solidFill>
                          <a:srgbClr val="92D050"/>
                        </a:solidFill>
                      </a:endParaRPr>
                    </a:p>
                  </a:txBody>
                  <a:tcPr anchor="ctr"/>
                </a:tc>
              </a:tr>
              <a:tr h="601542">
                <a:tc>
                  <a:txBody>
                    <a:bodyPr/>
                    <a:lstStyle/>
                    <a:p>
                      <a:r>
                        <a:rPr lang="es-EC" sz="1800" dirty="0" smtClean="0"/>
                        <a:t>! (</a:t>
                      </a:r>
                      <a:r>
                        <a:rPr lang="es-EC" sz="1800" dirty="0" err="1" smtClean="0"/>
                        <a:t>not</a:t>
                      </a:r>
                      <a:r>
                        <a:rPr lang="es-EC" sz="1800" dirty="0" smtClean="0"/>
                        <a:t>)</a:t>
                      </a:r>
                      <a:endParaRPr lang="en-US" sz="1800" b="1" dirty="0"/>
                    </a:p>
                  </a:txBody>
                  <a:tcPr/>
                </a:tc>
                <a:tc>
                  <a:txBody>
                    <a:bodyPr/>
                    <a:lstStyle/>
                    <a:p>
                      <a:r>
                        <a:rPr lang="es-ES" sz="1800" dirty="0" smtClean="0"/>
                        <a:t>no</a:t>
                      </a:r>
                      <a:r>
                        <a:rPr lang="es-ES" sz="1800" baseline="0" dirty="0" smtClean="0"/>
                        <a:t> p (</a:t>
                      </a:r>
                      <a:r>
                        <a:rPr lang="es-ES" sz="1800" baseline="0" dirty="0" err="1" smtClean="0"/>
                        <a:t>not</a:t>
                      </a:r>
                      <a:r>
                        <a:rPr lang="es-ES" sz="1800" baseline="0" dirty="0" smtClean="0"/>
                        <a:t> p)</a:t>
                      </a:r>
                      <a:endParaRPr lang="es-ES" sz="1800" dirty="0" smtClean="0">
                        <a:solidFill>
                          <a:srgbClr val="FFFF00"/>
                        </a:solidFill>
                      </a:endParaRPr>
                    </a:p>
                  </a:txBody>
                  <a:tcPr/>
                </a:tc>
                <a:tc>
                  <a:txBody>
                    <a:bodyPr/>
                    <a:lstStyle/>
                    <a:p>
                      <a:r>
                        <a:rPr lang="da-DK" sz="1800" dirty="0" smtClean="0"/>
                        <a:t>Negación de p</a:t>
                      </a:r>
                      <a:endParaRPr lang="en-US" sz="1800" dirty="0"/>
                    </a:p>
                  </a:txBody>
                  <a:tcPr/>
                </a:tc>
              </a:tr>
              <a:tr h="601542">
                <a:tc>
                  <a:txBody>
                    <a:bodyPr/>
                    <a:lstStyle/>
                    <a:p>
                      <a:r>
                        <a:rPr lang="en-US" sz="1800" dirty="0" smtClean="0"/>
                        <a:t>&amp;&amp; (and)</a:t>
                      </a:r>
                      <a:endParaRPr lang="en-US" sz="1800" b="1" dirty="0"/>
                    </a:p>
                  </a:txBody>
                  <a:tcPr/>
                </a:tc>
                <a:tc>
                  <a:txBody>
                    <a:bodyPr/>
                    <a:lstStyle/>
                    <a:p>
                      <a:r>
                        <a:rPr lang="es-ES" sz="1800" dirty="0" smtClean="0"/>
                        <a:t>p y q (p and</a:t>
                      </a:r>
                      <a:r>
                        <a:rPr lang="es-ES" sz="1800" baseline="0" dirty="0" smtClean="0"/>
                        <a:t> q</a:t>
                      </a:r>
                      <a:r>
                        <a:rPr lang="es-ES" sz="1800" dirty="0" smtClean="0"/>
                        <a:t>)</a:t>
                      </a:r>
                      <a:endParaRPr lang="en-US" sz="1800" dirty="0">
                        <a:solidFill>
                          <a:srgbClr val="FFFF00"/>
                        </a:solidFill>
                      </a:endParaRPr>
                    </a:p>
                  </a:txBody>
                  <a:tcPr/>
                </a:tc>
                <a:tc>
                  <a:txBody>
                    <a:bodyPr/>
                    <a:lstStyle/>
                    <a:p>
                      <a:r>
                        <a:rPr lang="da-DK" sz="1800" dirty="0" smtClean="0"/>
                        <a:t>Conjunción de p y q</a:t>
                      </a:r>
                    </a:p>
                  </a:txBody>
                  <a:tcPr/>
                </a:tc>
              </a:tr>
              <a:tr h="601542">
                <a:tc>
                  <a:txBody>
                    <a:bodyPr/>
                    <a:lstStyle/>
                    <a:p>
                      <a:r>
                        <a:rPr lang="en-US" sz="1800" dirty="0" smtClean="0"/>
                        <a:t>|| (or)</a:t>
                      </a:r>
                      <a:endParaRPr lang="en-US" sz="1800" b="1" dirty="0"/>
                    </a:p>
                  </a:txBody>
                  <a:tcPr/>
                </a:tc>
                <a:tc>
                  <a:txBody>
                    <a:bodyPr/>
                    <a:lstStyle/>
                    <a:p>
                      <a:r>
                        <a:rPr lang="es-ES" sz="1800" dirty="0" smtClean="0"/>
                        <a:t>p o q (p </a:t>
                      </a:r>
                      <a:r>
                        <a:rPr lang="es-ES" sz="1800" dirty="0" err="1" smtClean="0"/>
                        <a:t>or</a:t>
                      </a:r>
                      <a:r>
                        <a:rPr lang="es-ES" sz="1800" dirty="0" smtClean="0"/>
                        <a:t> q)</a:t>
                      </a:r>
                      <a:endParaRPr lang="en-US" sz="1800" dirty="0">
                        <a:solidFill>
                          <a:srgbClr val="FFFF00"/>
                        </a:solidFill>
                      </a:endParaRPr>
                    </a:p>
                  </a:txBody>
                  <a:tcPr/>
                </a:tc>
                <a:tc>
                  <a:txBody>
                    <a:bodyPr/>
                    <a:lstStyle/>
                    <a:p>
                      <a:r>
                        <a:rPr lang="da-DK" sz="1800" dirty="0" smtClean="0"/>
                        <a:t>Disyunción</a:t>
                      </a:r>
                      <a:r>
                        <a:rPr lang="da-DK" sz="1800" baseline="0" dirty="0" smtClean="0"/>
                        <a:t> de p o q</a:t>
                      </a:r>
                      <a:endParaRPr lang="en-US" sz="1800" dirty="0"/>
                    </a:p>
                  </a:txBody>
                  <a:tcPr/>
                </a:tc>
              </a:tr>
            </a:tbl>
          </a:graphicData>
        </a:graphic>
      </p:graphicFrame>
      <p:graphicFrame>
        <p:nvGraphicFramePr>
          <p:cNvPr id="9" name="Table 6"/>
          <p:cNvGraphicFramePr>
            <a:graphicFrameLocks noGrp="1"/>
          </p:cNvGraphicFramePr>
          <p:nvPr>
            <p:extLst/>
          </p:nvPr>
        </p:nvGraphicFramePr>
        <p:xfrm>
          <a:off x="1239863" y="4881277"/>
          <a:ext cx="7848600" cy="1568844"/>
        </p:xfrm>
        <a:graphic>
          <a:graphicData uri="http://schemas.openxmlformats.org/drawingml/2006/table">
            <a:tbl>
              <a:tblPr firstRow="1" bandRow="1">
                <a:tableStyleId>{5FD0F851-EC5A-4D38-B0AD-8093EC10F338}</a:tableStyleId>
              </a:tblPr>
              <a:tblGrid>
                <a:gridCol w="3518339"/>
                <a:gridCol w="4330261"/>
              </a:tblGrid>
              <a:tr h="276948">
                <a:tc>
                  <a:txBody>
                    <a:bodyPr/>
                    <a:lstStyle/>
                    <a:p>
                      <a:pPr algn="l"/>
                      <a:r>
                        <a:rPr lang="es-EC" sz="1800" dirty="0" err="1" smtClean="0"/>
                        <a:t>Expresion</a:t>
                      </a:r>
                      <a:endParaRPr lang="en-US" sz="1800" b="0" dirty="0">
                        <a:solidFill>
                          <a:srgbClr val="92D050"/>
                        </a:solidFill>
                      </a:endParaRPr>
                    </a:p>
                  </a:txBody>
                  <a:tcPr anchor="ctr"/>
                </a:tc>
                <a:tc>
                  <a:txBody>
                    <a:bodyPr/>
                    <a:lstStyle/>
                    <a:p>
                      <a:pPr algn="l"/>
                      <a:r>
                        <a:rPr lang="en-US" sz="1800" dirty="0" err="1" smtClean="0"/>
                        <a:t>Resultado</a:t>
                      </a:r>
                      <a:endParaRPr lang="en-US" sz="1800" b="0" dirty="0">
                        <a:solidFill>
                          <a:srgbClr val="92D050"/>
                        </a:solidFill>
                      </a:endParaRPr>
                    </a:p>
                  </a:txBody>
                  <a:tcPr anchor="ctr"/>
                </a:tc>
              </a:tr>
              <a:tr h="601542">
                <a:tc>
                  <a:txBody>
                    <a:bodyPr/>
                    <a:lstStyle/>
                    <a:p>
                      <a:r>
                        <a:rPr lang="es-EC" sz="1800" dirty="0" smtClean="0"/>
                        <a:t>(10 </a:t>
                      </a:r>
                      <a:r>
                        <a:rPr lang="en-US" sz="1800" dirty="0" smtClean="0"/>
                        <a:t>&gt;</a:t>
                      </a:r>
                      <a:r>
                        <a:rPr lang="en-US" sz="1800" baseline="0" dirty="0" smtClean="0"/>
                        <a:t> 5</a:t>
                      </a:r>
                      <a:r>
                        <a:rPr lang="es-EC" sz="1800" dirty="0" smtClean="0"/>
                        <a:t>) y (5</a:t>
                      </a:r>
                      <a:r>
                        <a:rPr lang="es-EC" sz="1800" baseline="0" dirty="0" smtClean="0"/>
                        <a:t> </a:t>
                      </a:r>
                      <a:r>
                        <a:rPr lang="es-EC" sz="1800" dirty="0" smtClean="0"/>
                        <a:t>&lt; 10)</a:t>
                      </a:r>
                      <a:endParaRPr lang="en-US" sz="1800" b="1" dirty="0"/>
                    </a:p>
                  </a:txBody>
                  <a:tcPr/>
                </a:tc>
                <a:tc>
                  <a:txBody>
                    <a:bodyPr/>
                    <a:lstStyle/>
                    <a:p>
                      <a:r>
                        <a:rPr lang="es-ES" sz="1800" dirty="0" smtClean="0"/>
                        <a:t>Es verdadero</a:t>
                      </a:r>
                      <a:endParaRPr lang="es-ES" sz="1800" dirty="0" smtClean="0">
                        <a:solidFill>
                          <a:srgbClr val="FFFF00"/>
                        </a:solidFill>
                      </a:endParaRPr>
                    </a:p>
                  </a:txBody>
                  <a:tcPr/>
                </a:tc>
              </a:tr>
              <a:tr h="601542">
                <a:tc>
                  <a:txBody>
                    <a:bodyPr/>
                    <a:lstStyle/>
                    <a:p>
                      <a:r>
                        <a:rPr lang="en-US" sz="1800" dirty="0" smtClean="0"/>
                        <a:t>(5 &gt; 10) o (‘A’ &lt; ‘B’)</a:t>
                      </a:r>
                      <a:endParaRPr lang="en-US" sz="1800" b="1" dirty="0"/>
                    </a:p>
                  </a:txBody>
                  <a:tcPr/>
                </a:tc>
                <a:tc>
                  <a:txBody>
                    <a:bodyPr/>
                    <a:lstStyle/>
                    <a:p>
                      <a:r>
                        <a:rPr lang="es-ES" sz="1800" dirty="0" smtClean="0"/>
                        <a:t>Es verdadera,</a:t>
                      </a:r>
                      <a:r>
                        <a:rPr lang="es-ES" sz="1800" baseline="0" dirty="0" smtClean="0"/>
                        <a:t> ya que ‘A’ es menor que ‘B’</a:t>
                      </a:r>
                      <a:endParaRPr lang="en-US" sz="1800" dirty="0">
                        <a:solidFill>
                          <a:srgbClr val="FFFF00"/>
                        </a:solidFill>
                      </a:endParaRPr>
                    </a:p>
                  </a:txBody>
                  <a:tcPr/>
                </a:tc>
              </a:tr>
            </a:tbl>
          </a:graphicData>
        </a:graphic>
      </p:graphicFrame>
    </p:spTree>
    <p:extLst>
      <p:ext uri="{BB962C8B-B14F-4D97-AF65-F5344CB8AC3E}">
        <p14:creationId xmlns:p14="http://schemas.microsoft.com/office/powerpoint/2010/main" val="302193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s-EC" dirty="0" smtClean="0"/>
              <a:t>Referencias:</a:t>
            </a:r>
            <a:endParaRPr lang="en-US" dirty="0"/>
          </a:p>
        </p:txBody>
      </p:sp>
      <p:sp>
        <p:nvSpPr>
          <p:cNvPr id="5" name="Content Placeholder 2"/>
          <p:cNvSpPr>
            <a:spLocks noGrp="1"/>
          </p:cNvSpPr>
          <p:nvPr>
            <p:ph idx="1"/>
          </p:nvPr>
        </p:nvSpPr>
        <p:spPr/>
        <p:txBody>
          <a:bodyPr>
            <a:normAutofit/>
          </a:bodyPr>
          <a:lstStyle/>
          <a:p>
            <a:pPr>
              <a:buNone/>
            </a:pPr>
            <a:r>
              <a:rPr lang="es-EC" sz="2400" i="1" u="sng" dirty="0" smtClean="0"/>
              <a:t>Bibliográficas</a:t>
            </a:r>
            <a:endParaRPr lang="en-US" sz="2400" i="1" u="sng" dirty="0" smtClean="0"/>
          </a:p>
          <a:p>
            <a:pPr lvl="0"/>
            <a:r>
              <a:rPr lang="es-ES" sz="2400" cap="all" dirty="0" smtClean="0"/>
              <a:t>luís, </a:t>
            </a:r>
            <a:r>
              <a:rPr lang="es-ES" sz="2400" cap="all" dirty="0" err="1" smtClean="0"/>
              <a:t>Joyanes</a:t>
            </a:r>
            <a:r>
              <a:rPr lang="es-ES" sz="2400" cap="all" dirty="0" smtClean="0"/>
              <a:t> </a:t>
            </a:r>
            <a:r>
              <a:rPr lang="es-ES" sz="2400" cap="all" dirty="0" err="1" smtClean="0"/>
              <a:t>aguilar</a:t>
            </a:r>
            <a:r>
              <a:rPr lang="es-ES" sz="2400" cap="all" dirty="0" smtClean="0"/>
              <a:t>.</a:t>
            </a:r>
            <a:r>
              <a:rPr lang="es-ES" sz="2400" dirty="0" smtClean="0"/>
              <a:t> (2003): </a:t>
            </a:r>
            <a:r>
              <a:rPr lang="es-ES" sz="2400" i="1" dirty="0" smtClean="0">
                <a:solidFill>
                  <a:srgbClr val="92D050"/>
                </a:solidFill>
              </a:rPr>
              <a:t>“Fundamentos de Programación, Algoritmos, Estructuras de Datos y Objetos.”</a:t>
            </a:r>
            <a:r>
              <a:rPr lang="es-ES" sz="2400" dirty="0" smtClean="0"/>
              <a:t> Mc</a:t>
            </a:r>
            <a:r>
              <a:rPr lang="en-US" sz="2400" dirty="0" smtClean="0"/>
              <a:t>-</a:t>
            </a:r>
            <a:r>
              <a:rPr lang="en-US" sz="2400" dirty="0" err="1" smtClean="0"/>
              <a:t>Graw</a:t>
            </a:r>
            <a:r>
              <a:rPr lang="en-US" sz="2400" dirty="0" smtClean="0"/>
              <a:t> Hill</a:t>
            </a:r>
            <a:r>
              <a:rPr lang="es-ES" sz="2400" dirty="0" smtClean="0"/>
              <a:t>. Madrid. P</a:t>
            </a:r>
            <a:r>
              <a:rPr lang="es-EC" sz="2400" dirty="0" err="1" smtClean="0"/>
              <a:t>áginas</a:t>
            </a:r>
            <a:r>
              <a:rPr lang="es-EC" sz="2400" dirty="0" smtClean="0"/>
              <a:t> 83 y siguientes.</a:t>
            </a:r>
            <a:endParaRPr lang="es-ES" sz="2400" dirty="0" smtClean="0"/>
          </a:p>
          <a:p>
            <a:pPr marL="0" lvl="0" indent="0">
              <a:buNone/>
            </a:pPr>
            <a:endParaRPr lang="en-US" sz="2400" dirty="0" smtClean="0"/>
          </a:p>
        </p:txBody>
      </p:sp>
      <p:sp>
        <p:nvSpPr>
          <p:cNvPr id="2" name="Marcador de número de diapositiva 1"/>
          <p:cNvSpPr>
            <a:spLocks noGrp="1"/>
          </p:cNvSpPr>
          <p:nvPr>
            <p:ph type="sldNum" sz="quarter" idx="4294967295"/>
          </p:nvPr>
        </p:nvSpPr>
        <p:spPr>
          <a:xfrm>
            <a:off x="8867067" y="326132"/>
            <a:ext cx="693441" cy="846588"/>
          </a:xfrm>
          <a:prstGeom prst="rect">
            <a:avLst/>
          </a:prstGeom>
        </p:spPr>
        <p:txBody>
          <a:bodyPr/>
          <a:lstStyle/>
          <a:p>
            <a:fld id="{D57F1E4F-1CFF-5643-939E-02111984F565}" type="slidenum">
              <a:rPr lang="en-US" smtClean="0"/>
              <a:t>28</a:t>
            </a:fld>
            <a:endParaRPr lang="en-US" dirty="0"/>
          </a:p>
        </p:txBody>
      </p:sp>
    </p:spTree>
    <p:extLst>
      <p:ext uri="{BB962C8B-B14F-4D97-AF65-F5344CB8AC3E}">
        <p14:creationId xmlns:p14="http://schemas.microsoft.com/office/powerpoint/2010/main" val="1488659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4"/>
          <p:cNvSpPr>
            <a:spLocks noGrp="1"/>
          </p:cNvSpPr>
          <p:nvPr>
            <p:ph type="title"/>
          </p:nvPr>
        </p:nvSpPr>
        <p:spPr>
          <a:xfrm>
            <a:off x="1816100" y="1386682"/>
            <a:ext cx="6840538" cy="1439862"/>
          </a:xfrm>
        </p:spPr>
        <p:txBody>
          <a:bodyPr/>
          <a:lstStyle/>
          <a:p>
            <a:r>
              <a:rPr lang="es-ES" dirty="0" smtClean="0">
                <a:latin typeface="Arial" panose="020B0604020202020204" pitchFamily="34" charset="0"/>
                <a:cs typeface="Arial" panose="020B0604020202020204" pitchFamily="34" charset="0"/>
              </a:rPr>
              <a:t>Gracias</a:t>
            </a:r>
          </a:p>
        </p:txBody>
      </p:sp>
      <p:sp>
        <p:nvSpPr>
          <p:cNvPr id="16387" name="Marcador de número de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663CD8A9-D101-4E59-917A-287CB40F944C}" type="slidenum">
              <a:rPr lang="es-ES" sz="1200">
                <a:solidFill>
                  <a:srgbClr val="FFFFFF"/>
                </a:solidFill>
                <a:latin typeface="Arial" panose="020B0604020202020204" pitchFamily="34" charset="0"/>
              </a:rPr>
              <a:pPr/>
              <a:t>29</a:t>
            </a:fld>
            <a:endParaRPr lang="es-ES" sz="1200">
              <a:solidFill>
                <a:srgbClr val="FFFFFF"/>
              </a:solidFill>
              <a:latin typeface="Arial" panose="020B0604020202020204" pitchFamily="34" charset="0"/>
            </a:endParaRPr>
          </a:p>
        </p:txBody>
      </p:sp>
    </p:spTree>
    <p:extLst>
      <p:ext uri="{BB962C8B-B14F-4D97-AF65-F5344CB8AC3E}">
        <p14:creationId xmlns:p14="http://schemas.microsoft.com/office/powerpoint/2010/main" val="3780272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8"/>
          <p:cNvSpPr>
            <a:spLocks noGrp="1"/>
          </p:cNvSpPr>
          <p:nvPr>
            <p:ph type="title"/>
          </p:nvPr>
        </p:nvSpPr>
        <p:spPr>
          <a:xfrm>
            <a:off x="2463800" y="360363"/>
            <a:ext cx="7864475" cy="719137"/>
          </a:xfrm>
        </p:spPr>
        <p:txBody>
          <a:bodyPr/>
          <a:lstStyle/>
          <a:p>
            <a:r>
              <a:rPr lang="es-EC" dirty="0" smtClean="0">
                <a:latin typeface="Arial" panose="020B0604020202020204" pitchFamily="34" charset="0"/>
                <a:cs typeface="Arial" panose="020B0604020202020204" pitchFamily="34" charset="0"/>
              </a:rPr>
              <a:t>Agenda</a:t>
            </a:r>
          </a:p>
        </p:txBody>
      </p:sp>
      <p:sp>
        <p:nvSpPr>
          <p:cNvPr id="11268" name="Marcador de contenido 13"/>
          <p:cNvSpPr>
            <a:spLocks noGrp="1"/>
          </p:cNvSpPr>
          <p:nvPr>
            <p:ph idx="1"/>
          </p:nvPr>
        </p:nvSpPr>
        <p:spPr/>
        <p:txBody>
          <a:bodyPr/>
          <a:lstStyle/>
          <a:p>
            <a:endParaRPr lang="es-EC" dirty="0" smtClean="0">
              <a:latin typeface="Arial" panose="020B0604020202020204" pitchFamily="34" charset="0"/>
              <a:cs typeface="Arial" panose="020B0604020202020204" pitchFamily="34" charset="0"/>
            </a:endParaRPr>
          </a:p>
          <a:p>
            <a:r>
              <a:rPr lang="es-EC" dirty="0" smtClean="0">
                <a:latin typeface="Arial" panose="020B0604020202020204" pitchFamily="34" charset="0"/>
                <a:cs typeface="Arial" panose="020B0604020202020204" pitchFamily="34" charset="0"/>
              </a:rPr>
              <a:t>Concepto de programa</a:t>
            </a:r>
          </a:p>
          <a:p>
            <a:r>
              <a:rPr lang="es-EC" dirty="0" smtClean="0">
                <a:latin typeface="Arial" panose="020B0604020202020204" pitchFamily="34" charset="0"/>
                <a:cs typeface="Arial" panose="020B0604020202020204" pitchFamily="34" charset="0"/>
              </a:rPr>
              <a:t>Partes constitutivas de un programa</a:t>
            </a:r>
          </a:p>
          <a:p>
            <a:r>
              <a:rPr lang="es-EC" dirty="0" smtClean="0">
                <a:latin typeface="Arial" panose="020B0604020202020204" pitchFamily="34" charset="0"/>
                <a:cs typeface="Arial" panose="020B0604020202020204" pitchFamily="34" charset="0"/>
              </a:rPr>
              <a:t>Instrucciones y tipos de instrucciones</a:t>
            </a:r>
          </a:p>
          <a:p>
            <a:r>
              <a:rPr lang="es-EC" dirty="0" smtClean="0">
                <a:latin typeface="Arial" panose="020B0604020202020204" pitchFamily="34" charset="0"/>
                <a:cs typeface="Arial" panose="020B0604020202020204" pitchFamily="34" charset="0"/>
              </a:rPr>
              <a:t>Elementos básicos de un programa</a:t>
            </a:r>
          </a:p>
          <a:p>
            <a:r>
              <a:rPr lang="es-EC" dirty="0" smtClean="0">
                <a:latin typeface="Arial" panose="020B0604020202020204" pitchFamily="34" charset="0"/>
                <a:cs typeface="Arial" panose="020B0604020202020204" pitchFamily="34" charset="0"/>
              </a:rPr>
              <a:t>Datos, tipos de datos y operaciones primitivas</a:t>
            </a:r>
          </a:p>
          <a:p>
            <a:r>
              <a:rPr lang="es-EC" dirty="0" smtClean="0">
                <a:latin typeface="Arial" panose="020B0604020202020204" pitchFamily="34" charset="0"/>
                <a:cs typeface="Arial" panose="020B0604020202020204" pitchFamily="34" charset="0"/>
              </a:rPr>
              <a:t>Constantes y variables</a:t>
            </a:r>
          </a:p>
          <a:p>
            <a:r>
              <a:rPr lang="es-EC" dirty="0" smtClean="0">
                <a:latin typeface="Arial" panose="020B0604020202020204" pitchFamily="34" charset="0"/>
                <a:cs typeface="Arial" panose="020B0604020202020204" pitchFamily="34" charset="0"/>
              </a:rPr>
              <a:t>Expresiones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3</a:t>
            </a:fld>
            <a:endParaRPr lang="es-ES" sz="1200">
              <a:solidFill>
                <a:srgbClr val="004270"/>
              </a:solidFill>
              <a:latin typeface="Arial" panose="020B0604020202020204" pitchFamily="34" charset="0"/>
            </a:endParaRPr>
          </a:p>
        </p:txBody>
      </p:sp>
    </p:spTree>
    <p:extLst>
      <p:ext uri="{BB962C8B-B14F-4D97-AF65-F5344CB8AC3E}">
        <p14:creationId xmlns:p14="http://schemas.microsoft.com/office/powerpoint/2010/main" val="1199147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El programa</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4</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graphicFrame>
        <p:nvGraphicFramePr>
          <p:cNvPr id="2" name="Diagrama 1"/>
          <p:cNvGraphicFramePr/>
          <p:nvPr>
            <p:extLst/>
          </p:nvPr>
        </p:nvGraphicFramePr>
        <p:xfrm>
          <a:off x="4841590" y="1405161"/>
          <a:ext cx="4680520" cy="5000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663799" y="4933553"/>
            <a:ext cx="4911948" cy="1323439"/>
          </a:xfrm>
          <a:prstGeom prst="rect">
            <a:avLst/>
          </a:prstGeom>
          <a:noFill/>
        </p:spPr>
        <p:txBody>
          <a:bodyPr wrap="square" rtlCol="0">
            <a:spAutoFit/>
          </a:bodyPr>
          <a:lstStyle/>
          <a:p>
            <a:r>
              <a:rPr lang="es-EC" dirty="0" smtClean="0"/>
              <a:t>Un programa es un conjunto de instrucciones –órdenes dadas al computador–  que guían al computador para realizar alguna actividad o resolver un problema.</a:t>
            </a:r>
            <a:endParaRPr lang="es-EC" dirty="0"/>
          </a:p>
        </p:txBody>
      </p:sp>
    </p:spTree>
    <p:extLst>
      <p:ext uri="{BB962C8B-B14F-4D97-AF65-F5344CB8AC3E}">
        <p14:creationId xmlns:p14="http://schemas.microsoft.com/office/powerpoint/2010/main" val="4058403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Partes constitutivas de un programa</a:t>
            </a:r>
          </a:p>
        </p:txBody>
      </p:sp>
      <p:sp>
        <p:nvSpPr>
          <p:cNvPr id="9" name="Marcador de contenido 13"/>
          <p:cNvSpPr>
            <a:spLocks noGrp="1"/>
          </p:cNvSpPr>
          <p:nvPr>
            <p:ph sz="half" idx="1"/>
          </p:nvPr>
        </p:nvSpPr>
        <p:spPr>
          <a:xfrm>
            <a:off x="394222" y="1497807"/>
            <a:ext cx="9967912" cy="5081587"/>
          </a:xfrm>
        </p:spPr>
        <p:txBody>
          <a:bodyPr/>
          <a:lstStyle/>
          <a:p>
            <a:pPr marL="0" indent="0">
              <a:buNone/>
            </a:pPr>
            <a:r>
              <a:rPr lang="es-EC" dirty="0" smtClean="0">
                <a:latin typeface="Arial" panose="020B0604020202020204" pitchFamily="34" charset="0"/>
                <a:cs typeface="Arial" panose="020B0604020202020204" pitchFamily="34" charset="0"/>
              </a:rPr>
              <a:t>El programador debe establecer el conjunto de especificaciones que debe contener el programa: entrada, salida y algoritmos de resolución, que incluirán las técnicas para obtener las salidas a partir de las entradas.  </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5</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graphicFrame>
        <p:nvGraphicFramePr>
          <p:cNvPr id="2" name="Diagrama 1"/>
          <p:cNvGraphicFramePr/>
          <p:nvPr>
            <p:extLst/>
          </p:nvPr>
        </p:nvGraphicFramePr>
        <p:xfrm>
          <a:off x="585417" y="2654251"/>
          <a:ext cx="8936284" cy="4789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8495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Instrucciones</a:t>
            </a:r>
          </a:p>
        </p:txBody>
      </p:sp>
      <p:sp>
        <p:nvSpPr>
          <p:cNvPr id="9" name="Marcador de contenido 13"/>
          <p:cNvSpPr>
            <a:spLocks noGrp="1"/>
          </p:cNvSpPr>
          <p:nvPr>
            <p:ph sz="half" idx="1"/>
          </p:nvPr>
        </p:nvSpPr>
        <p:spPr>
          <a:xfrm>
            <a:off x="394222" y="1323976"/>
            <a:ext cx="9967912" cy="5081587"/>
          </a:xfrm>
        </p:spPr>
        <p:txBody>
          <a:bodyPr/>
          <a:lstStyle/>
          <a:p>
            <a:pPr marL="0" indent="0">
              <a:buNone/>
            </a:pPr>
            <a:r>
              <a:rPr lang="es-EC" dirty="0" smtClean="0">
                <a:latin typeface="Arial" panose="020B0604020202020204" pitchFamily="34" charset="0"/>
                <a:cs typeface="Arial" panose="020B0604020202020204" pitchFamily="34" charset="0"/>
              </a:rPr>
              <a:t>El proceso de diseño del algoritmo o posteriormente de codificación del programa consiste en definir las acciones o instrucciones que resolverán el problema.</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6</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graphicFrame>
        <p:nvGraphicFramePr>
          <p:cNvPr id="10" name="Diagrama 9"/>
          <p:cNvGraphicFramePr/>
          <p:nvPr>
            <p:extLst/>
          </p:nvPr>
        </p:nvGraphicFramePr>
        <p:xfrm>
          <a:off x="1527895" y="3171675"/>
          <a:ext cx="6909735" cy="3412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1" name="Conector angular 10"/>
          <p:cNvCxnSpPr/>
          <p:nvPr/>
        </p:nvCxnSpPr>
        <p:spPr>
          <a:xfrm rot="5400000">
            <a:off x="6864885" y="4365889"/>
            <a:ext cx="1716857" cy="714622"/>
          </a:xfrm>
          <a:prstGeom prst="bentConnector3">
            <a:avLst>
              <a:gd name="adj1" fmla="val 10030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Conector recto 15"/>
          <p:cNvCxnSpPr/>
          <p:nvPr/>
        </p:nvCxnSpPr>
        <p:spPr>
          <a:xfrm flipH="1">
            <a:off x="7648575" y="3864769"/>
            <a:ext cx="43204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Conector angular 25"/>
          <p:cNvCxnSpPr/>
          <p:nvPr/>
        </p:nvCxnSpPr>
        <p:spPr>
          <a:xfrm rot="5400000">
            <a:off x="7325904" y="5330962"/>
            <a:ext cx="1296144" cy="501326"/>
          </a:xfrm>
          <a:prstGeom prst="bentConnector3">
            <a:avLst>
              <a:gd name="adj1" fmla="val 9899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Conector recto 28"/>
          <p:cNvCxnSpPr/>
          <p:nvPr/>
        </p:nvCxnSpPr>
        <p:spPr>
          <a:xfrm flipH="1">
            <a:off x="7273925" y="4933553"/>
            <a:ext cx="95071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Conector angular 33"/>
          <p:cNvCxnSpPr/>
          <p:nvPr/>
        </p:nvCxnSpPr>
        <p:spPr>
          <a:xfrm rot="16200000" flipH="1">
            <a:off x="5348263" y="4785593"/>
            <a:ext cx="1512168" cy="511944"/>
          </a:xfrm>
          <a:prstGeom prst="bentConnector3">
            <a:avLst>
              <a:gd name="adj1" fmla="val 10039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Conector recto de flecha 40"/>
          <p:cNvCxnSpPr/>
          <p:nvPr/>
        </p:nvCxnSpPr>
        <p:spPr>
          <a:xfrm>
            <a:off x="5848375" y="4285480"/>
            <a:ext cx="108012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9945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Tipos de Instrucciones</a:t>
            </a:r>
          </a:p>
        </p:txBody>
      </p:sp>
      <p:sp>
        <p:nvSpPr>
          <p:cNvPr id="9" name="Marcador de contenido 13"/>
          <p:cNvSpPr>
            <a:spLocks noGrp="1"/>
          </p:cNvSpPr>
          <p:nvPr>
            <p:ph sz="half" idx="1"/>
          </p:nvPr>
        </p:nvSpPr>
        <p:spPr>
          <a:xfrm>
            <a:off x="394222" y="1323976"/>
            <a:ext cx="9967912" cy="5081587"/>
          </a:xfrm>
        </p:spPr>
        <p:txBody>
          <a:bodyPr/>
          <a:lstStyle/>
          <a:p>
            <a:pPr marL="0" indent="0">
              <a:buNone/>
            </a:pPr>
            <a:r>
              <a:rPr lang="es-EC" sz="2800" dirty="0" smtClean="0">
                <a:latin typeface="Arial" panose="020B0604020202020204" pitchFamily="34" charset="0"/>
                <a:cs typeface="Arial" panose="020B0604020202020204" pitchFamily="34" charset="0"/>
              </a:rPr>
              <a:t>Las instrucciones disponibles en un lenguaje de programación dependen del tipo de lenguaje, de forma general las acciones básicas que pueden implementarse son:</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7</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graphicFrame>
        <p:nvGraphicFramePr>
          <p:cNvPr id="10" name="Diagrama 9"/>
          <p:cNvGraphicFramePr/>
          <p:nvPr>
            <p:extLst/>
          </p:nvPr>
        </p:nvGraphicFramePr>
        <p:xfrm>
          <a:off x="591791" y="2992760"/>
          <a:ext cx="8712968" cy="3412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2593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Instrucciones de asignación</a:t>
            </a:r>
          </a:p>
        </p:txBody>
      </p:sp>
      <p:sp>
        <p:nvSpPr>
          <p:cNvPr id="10" name="Marcador de contenido 13"/>
          <p:cNvSpPr>
            <a:spLocks noGrp="1"/>
          </p:cNvSpPr>
          <p:nvPr>
            <p:ph idx="1"/>
          </p:nvPr>
        </p:nvSpPr>
        <p:spPr>
          <a:xfrm>
            <a:off x="447775" y="5437609"/>
            <a:ext cx="9967912" cy="1008112"/>
          </a:xfrm>
        </p:spPr>
        <p:style>
          <a:lnRef idx="1">
            <a:schemeClr val="dk1"/>
          </a:lnRef>
          <a:fillRef idx="2">
            <a:schemeClr val="dk1"/>
          </a:fillRef>
          <a:effectRef idx="1">
            <a:schemeClr val="dk1"/>
          </a:effectRef>
          <a:fontRef idx="minor">
            <a:schemeClr val="dk1"/>
          </a:fontRef>
        </p:style>
        <p:txBody>
          <a:bodyPr/>
          <a:lstStyle/>
          <a:p>
            <a:pPr marL="0" indent="0">
              <a:buNone/>
            </a:pPr>
            <a:r>
              <a:rPr lang="es-EC" sz="1800" dirty="0" smtClean="0">
                <a:latin typeface="Arial" panose="020B0604020202020204" pitchFamily="34" charset="0"/>
                <a:cs typeface="Arial" panose="020B0604020202020204" pitchFamily="34" charset="0"/>
              </a:rPr>
              <a:t>Antes de la ejecución de las tres instrucciones, el valor de A, B y C es indeterminado. Si se desea darles un valor inicial, habrá que hacerlo de forma explicita, incluso cuando este valor sea 0. Es decir, habrá que definir e inicializar las instrucciones. A = 0, B = 0, C = 0 </a:t>
            </a:r>
          </a:p>
          <a:p>
            <a:pPr marL="0" indent="0">
              <a:buNone/>
            </a:pP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8</a:t>
            </a:fld>
            <a:endParaRPr lang="es-ES" sz="1200">
              <a:solidFill>
                <a:srgbClr val="004270"/>
              </a:solidFill>
              <a:latin typeface="Arial" panose="020B0604020202020204" pitchFamily="34" charset="0"/>
            </a:endParaRPr>
          </a:p>
        </p:txBody>
      </p:sp>
      <p:graphicFrame>
        <p:nvGraphicFramePr>
          <p:cNvPr id="9" name="Diagrama 8"/>
          <p:cNvGraphicFramePr/>
          <p:nvPr>
            <p:extLst>
              <p:ext uri="{D42A27DB-BD31-4B8C-83A1-F6EECF244321}">
                <p14:modId xmlns:p14="http://schemas.microsoft.com/office/powerpoint/2010/main" val="1873408225"/>
              </p:ext>
            </p:extLst>
          </p:nvPr>
        </p:nvGraphicFramePr>
        <p:xfrm>
          <a:off x="784562" y="1405161"/>
          <a:ext cx="9520460"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09596" y="3383845"/>
            <a:ext cx="4986903" cy="193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3098027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smtClean="0"/>
              <a:t>Otros operadores</a:t>
            </a:r>
            <a:endParaRPr lang="es-EC" dirty="0"/>
          </a:p>
        </p:txBody>
      </p:sp>
      <p:sp>
        <p:nvSpPr>
          <p:cNvPr id="4" name="Marcador de número de diapositiva 3"/>
          <p:cNvSpPr>
            <a:spLocks noGrp="1"/>
          </p:cNvSpPr>
          <p:nvPr>
            <p:ph type="sldNum" sz="quarter" idx="10"/>
          </p:nvPr>
        </p:nvSpPr>
        <p:spPr/>
        <p:txBody>
          <a:bodyPr/>
          <a:lstStyle/>
          <a:p>
            <a:fld id="{2FCBE877-9FF0-4CCE-AC93-6D054A51E639}" type="slidenum">
              <a:rPr lang="es-ES" smtClean="0"/>
              <a:pPr/>
              <a:t>9</a:t>
            </a:fld>
            <a:endParaRPr lang="es-ES"/>
          </a:p>
        </p:txBody>
      </p:sp>
      <p:sp>
        <p:nvSpPr>
          <p:cNvPr id="5" name="Rectangle 2"/>
          <p:cNvSpPr txBox="1">
            <a:spLocks noChangeArrowheads="1"/>
          </p:cNvSpPr>
          <p:nvPr/>
        </p:nvSpPr>
        <p:spPr bwMode="auto">
          <a:xfrm>
            <a:off x="879823" y="1981225"/>
            <a:ext cx="8231188"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tx1"/>
                </a:solidFill>
                <a:latin typeface="Arial"/>
                <a:ea typeface="+mn-ea"/>
                <a:cs typeface="Arial"/>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tx1"/>
                </a:solidFill>
                <a:latin typeface="Arial"/>
                <a:ea typeface="+mn-ea"/>
                <a:cs typeface="Arial"/>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tx1"/>
                </a:solidFill>
                <a:latin typeface="Arial"/>
                <a:ea typeface="+mn-ea"/>
                <a:cs typeface="Arial"/>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s-ES_tradnl" smtClean="0"/>
              <a:t>Operadores unarios : +  y –</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s-ES_tradnl" smtClean="0"/>
              <a:t>Operadores incrementales: Preincremento y Postincremento</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s-ES_tradnl" smtClean="0"/>
              <a:t>Incremento ( ++ )</a:t>
            </a:r>
            <a:r>
              <a:rPr lang="ar-SA" smtClean="0">
                <a:cs typeface="Arial" panose="020B0604020202020204" pitchFamily="34" charset="0"/>
              </a:rPr>
              <a:t>‏</a:t>
            </a:r>
            <a:endParaRPr lang="es-ES_tradnl" smtClean="0"/>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s-ES_tradnl" smtClean="0"/>
              <a:t>Decremento ( -- )</a:t>
            </a:r>
            <a:r>
              <a:rPr lang="ar-SA" smtClean="0">
                <a:cs typeface="Arial" panose="020B0604020202020204" pitchFamily="34" charset="0"/>
              </a:rPr>
              <a:t>‏</a:t>
            </a:r>
            <a:endParaRPr lang="es-ES_tradnl" dirty="0"/>
          </a:p>
        </p:txBody>
      </p:sp>
    </p:spTree>
    <p:extLst>
      <p:ext uri="{BB962C8B-B14F-4D97-AF65-F5344CB8AC3E}">
        <p14:creationId xmlns:p14="http://schemas.microsoft.com/office/powerpoint/2010/main" val="2559038745"/>
      </p:ext>
    </p:extLst>
  </p:cSld>
  <p:clrMapOvr>
    <a:masterClrMapping/>
  </p:clrMapOvr>
</p:sld>
</file>

<file path=ppt/theme/theme1.xml><?xml version="1.0" encoding="utf-8"?>
<a:theme xmlns:a="http://schemas.openxmlformats.org/drawingml/2006/main" name="PLANTILLAS-UTP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PLANTILLAS-UTPL</Template>
  <TotalTime>4311</TotalTime>
  <Words>2253</Words>
  <Application>Microsoft Office PowerPoint</Application>
  <PresentationFormat>Personalizado</PresentationFormat>
  <Paragraphs>431</Paragraphs>
  <Slides>29</Slides>
  <Notes>11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29</vt:i4>
      </vt:variant>
    </vt:vector>
  </HeadingPairs>
  <TitlesOfParts>
    <vt:vector size="32" baseType="lpstr">
      <vt:lpstr>Arial</vt:lpstr>
      <vt:lpstr>Calibri</vt:lpstr>
      <vt:lpstr>PLANTILLAS-UTPL</vt:lpstr>
      <vt:lpstr>Presentación de PowerPoint</vt:lpstr>
      <vt:lpstr>Fundamentos de programación</vt:lpstr>
      <vt:lpstr>Agenda</vt:lpstr>
      <vt:lpstr>El programa</vt:lpstr>
      <vt:lpstr>Partes constitutivas de un programa</vt:lpstr>
      <vt:lpstr>Instrucciones</vt:lpstr>
      <vt:lpstr>Tipos de Instrucciones</vt:lpstr>
      <vt:lpstr>Instrucciones de asignación</vt:lpstr>
      <vt:lpstr>Otros operadores</vt:lpstr>
      <vt:lpstr>Instrucciones de asignación. Ej.</vt:lpstr>
      <vt:lpstr>Instrucciones de lectura</vt:lpstr>
      <vt:lpstr>Instrucciones de escritura de resultados</vt:lpstr>
      <vt:lpstr>Instrucciones de bifurcación</vt:lpstr>
      <vt:lpstr>Elementos de un programa</vt:lpstr>
      <vt:lpstr>Datos, Tipos de Datos y Op. Prim.</vt:lpstr>
      <vt:lpstr>Tipo de datos</vt:lpstr>
      <vt:lpstr>Datos numéricos</vt:lpstr>
      <vt:lpstr>Datos lógicos y, tipo carácter y t. cadena</vt:lpstr>
      <vt:lpstr>Tipos de datos en JAVA</vt:lpstr>
      <vt:lpstr>Constantes y Variables</vt:lpstr>
      <vt:lpstr>Constantes y Variables</vt:lpstr>
      <vt:lpstr>Variables y constantes</vt:lpstr>
      <vt:lpstr>Operaciones primitivas</vt:lpstr>
      <vt:lpstr>Expresiones aritméticas: Operadores</vt:lpstr>
      <vt:lpstr>Expresiones aritméticas: Operadores</vt:lpstr>
      <vt:lpstr>Expresiones booleanas: Operadores de Relación</vt:lpstr>
      <vt:lpstr>Expresiones booleanas: Operadores lógicos</vt:lpstr>
      <vt:lpstr>Referencias:</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PowerPoint</dc:title>
  <dc:subject>Presentación PowerPoint</dc:subject>
  <dc:creator>Universidad Técnica Particular de Loja</dc:creator>
  <cp:keywords>utpl, www.utpl.edu.ec, universidad técnica particular de loja, educación, gerencia de marketing, presentación powerpoint  utpl , manual de imagen</cp:keywords>
  <dc:description>La Presentación de PowerPoint UTPL utilizada para capacitaciones, exposiciones, informes, etc. Se debe tener presente el uso correcto de la marca UTPL.</dc:description>
  <cp:lastModifiedBy>Santiago Quiñones Cuenca</cp:lastModifiedBy>
  <cp:revision>152</cp:revision>
  <dcterms:created xsi:type="dcterms:W3CDTF">2013-07-30T17:15:34Z</dcterms:created>
  <dcterms:modified xsi:type="dcterms:W3CDTF">2015-04-20T23:09:25Z</dcterms:modified>
  <cp:category>presentación de powerpoint</cp:category>
  <cp:contentStatus>terminada</cp:contentStatus>
</cp:coreProperties>
</file>