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57" r:id="rId10"/>
    <p:sldId id="258" r:id="rId11"/>
    <p:sldId id="259" r:id="rId12"/>
    <p:sldId id="285" r:id="rId13"/>
    <p:sldId id="286" r:id="rId14"/>
    <p:sldId id="287" r:id="rId15"/>
    <p:sldId id="263" r:id="rId16"/>
    <p:sldId id="288" r:id="rId17"/>
    <p:sldId id="289" r:id="rId18"/>
    <p:sldId id="290" r:id="rId19"/>
    <p:sldId id="271" r:id="rId20"/>
    <p:sldId id="272" r:id="rId21"/>
    <p:sldId id="273" r:id="rId22"/>
    <p:sldId id="264" r:id="rId23"/>
    <p:sldId id="265" r:id="rId24"/>
    <p:sldId id="283" r:id="rId25"/>
    <p:sldId id="284" r:id="rId26"/>
  </p:sldIdLst>
  <p:sldSz cx="20104100" cy="11315700"/>
  <p:notesSz cx="20104100" cy="113157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91B"/>
    <a:srgbClr val="FEFEFE"/>
    <a:srgbClr val="A7D0DE"/>
    <a:srgbClr val="D39634"/>
    <a:srgbClr val="CB9C0E"/>
    <a:srgbClr val="2D2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8" autoAdjust="0"/>
    <p:restoredTop sz="94660"/>
  </p:normalViewPr>
  <p:slideViewPr>
    <p:cSldViewPr>
      <p:cViewPr varScale="1">
        <p:scale>
          <a:sx n="29" d="100"/>
          <a:sy n="29" d="100"/>
        </p:scale>
        <p:origin x="84" y="9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81412" y="2365750"/>
            <a:ext cx="2555165" cy="17007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390"/>
              </a:lnSpc>
              <a:spcBef>
                <a:spcPts val="669"/>
              </a:spcBef>
            </a:pPr>
            <a:endParaRPr sz="13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0250" y="3756025"/>
            <a:ext cx="12644315" cy="19236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3050"/>
              </a:lnSpc>
              <a:spcBef>
                <a:spcPts val="652"/>
              </a:spcBef>
            </a:pPr>
            <a:r>
              <a:rPr lang="es-EC" sz="19800" spc="-89" baseline="1098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Estructuras Condicionales</a:t>
            </a:r>
            <a:endParaRPr sz="13200" dirty="0"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3232395" y="3730592"/>
            <a:ext cx="12644315" cy="19236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13050"/>
              </a:lnSpc>
              <a:spcBef>
                <a:spcPts val="652"/>
              </a:spcBef>
            </a:pPr>
            <a:r>
              <a:rPr lang="es-EC" sz="19800" spc="-89" baseline="1098" dirty="0" smtClean="0">
                <a:solidFill>
                  <a:srgbClr val="FEFFFE"/>
                </a:solidFill>
                <a:latin typeface="+mj-lt"/>
                <a:cs typeface="Times New Roman"/>
              </a:rPr>
              <a:t>Estructuras Condicionales</a:t>
            </a:r>
            <a:endParaRPr sz="132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183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 txBox="1"/>
          <p:nvPr/>
        </p:nvSpPr>
        <p:spPr>
          <a:xfrm>
            <a:off x="0" y="0"/>
            <a:ext cx="12001770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264306" algn="r">
              <a:lnSpc>
                <a:spcPct val="95825"/>
              </a:lnSpc>
            </a:pPr>
            <a:r>
              <a:rPr sz="2050" spc="-229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2050" spc="0" dirty="0" smtClean="0">
                <a:solidFill>
                  <a:srgbClr val="FEFFFE"/>
                </a:solidFill>
                <a:latin typeface="Arial"/>
                <a:cs typeface="Arial"/>
              </a:rPr>
              <a:t>odos os direit</a:t>
            </a:r>
            <a:endParaRPr sz="2050">
              <a:latin typeface="Arial"/>
              <a:cs typeface="Arial"/>
            </a:endParaRPr>
          </a:p>
          <a:p>
            <a:pPr algn="r">
              <a:lnSpc>
                <a:spcPct val="95825"/>
              </a:lnSpc>
              <a:spcBef>
                <a:spcPts val="705"/>
              </a:spcBef>
            </a:pPr>
            <a:r>
              <a:rPr sz="9200" spc="-109" dirty="0" smtClean="0">
                <a:solidFill>
                  <a:srgbClr val="FEFFFE"/>
                </a:solidFill>
                <a:latin typeface="Times New Roman"/>
                <a:cs typeface="Times New Roman"/>
              </a:rPr>
              <a:t>C</a:t>
            </a:r>
            <a:r>
              <a:rPr sz="9200" spc="0" dirty="0" smtClean="0">
                <a:solidFill>
                  <a:srgbClr val="FEFFFE"/>
                </a:solidFill>
                <a:latin typeface="Times New Roman"/>
                <a:cs typeface="Times New Roman"/>
              </a:rPr>
              <a:t>o</a:t>
            </a:r>
            <a:endParaRPr sz="9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-5392505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811130" y="7397680"/>
            <a:ext cx="811493" cy="303655"/>
          </a:xfrm>
          <a:custGeom>
            <a:avLst/>
            <a:gdLst/>
            <a:ahLst/>
            <a:cxnLst/>
            <a:rect l="l" t="t" r="r" b="b"/>
            <a:pathLst>
              <a:path w="811493" h="303655">
                <a:moveTo>
                  <a:pt x="811493" y="0"/>
                </a:moveTo>
                <a:lnTo>
                  <a:pt x="0" y="0"/>
                </a:lnTo>
                <a:lnTo>
                  <a:pt x="0" y="290804"/>
                </a:lnTo>
                <a:lnTo>
                  <a:pt x="0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42020" y="768562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90182" y="8654186"/>
            <a:ext cx="1167503" cy="534015"/>
          </a:xfrm>
          <a:custGeom>
            <a:avLst/>
            <a:gdLst/>
            <a:ahLst/>
            <a:cxnLst/>
            <a:rect l="l" t="t" r="r" b="b"/>
            <a:pathLst>
              <a:path w="1167503" h="534015">
                <a:moveTo>
                  <a:pt x="1167503" y="534015"/>
                </a:moveTo>
                <a:lnTo>
                  <a:pt x="1149771" y="534015"/>
                </a:lnTo>
                <a:lnTo>
                  <a:pt x="0" y="534015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941983" y="9119094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256114" y="5601923"/>
            <a:ext cx="0" cy="219888"/>
          </a:xfrm>
          <a:custGeom>
            <a:avLst/>
            <a:gdLst/>
            <a:ahLst/>
            <a:cxnLst/>
            <a:rect l="l" t="t" r="r" b="b"/>
            <a:pathLst>
              <a:path h="219888">
                <a:moveTo>
                  <a:pt x="0" y="0"/>
                </a:moveTo>
                <a:lnTo>
                  <a:pt x="0" y="219888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187002" y="580610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245638" y="9350500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4656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176531" y="959656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79186" y="7837860"/>
            <a:ext cx="2473379" cy="873915"/>
          </a:xfrm>
          <a:custGeom>
            <a:avLst/>
            <a:gdLst/>
            <a:ahLst/>
            <a:cxnLst/>
            <a:rect l="l" t="t" r="r" b="b"/>
            <a:pathLst>
              <a:path w="2473379" h="873915">
                <a:moveTo>
                  <a:pt x="429337" y="873915"/>
                </a:moveTo>
                <a:lnTo>
                  <a:pt x="2048544" y="873915"/>
                </a:lnTo>
                <a:lnTo>
                  <a:pt x="2063995" y="870710"/>
                </a:lnTo>
                <a:lnTo>
                  <a:pt x="2109404" y="858882"/>
                </a:lnTo>
                <a:lnTo>
                  <a:pt x="2153218" y="843831"/>
                </a:lnTo>
                <a:lnTo>
                  <a:pt x="2195196" y="825678"/>
                </a:lnTo>
                <a:lnTo>
                  <a:pt x="2235099" y="804544"/>
                </a:lnTo>
                <a:lnTo>
                  <a:pt x="2272689" y="780549"/>
                </a:lnTo>
                <a:lnTo>
                  <a:pt x="2307727" y="753814"/>
                </a:lnTo>
                <a:lnTo>
                  <a:pt x="2344748" y="719647"/>
                </a:lnTo>
                <a:lnTo>
                  <a:pt x="2379259" y="680141"/>
                </a:lnTo>
                <a:lnTo>
                  <a:pt x="2408297" y="637980"/>
                </a:lnTo>
                <a:lnTo>
                  <a:pt x="2431666" y="593556"/>
                </a:lnTo>
                <a:lnTo>
                  <a:pt x="2449169" y="547265"/>
                </a:lnTo>
                <a:lnTo>
                  <a:pt x="2460609" y="499501"/>
                </a:lnTo>
                <a:lnTo>
                  <a:pt x="2465788" y="450659"/>
                </a:lnTo>
                <a:lnTo>
                  <a:pt x="2469832" y="428893"/>
                </a:lnTo>
                <a:lnTo>
                  <a:pt x="2472355" y="407138"/>
                </a:lnTo>
                <a:lnTo>
                  <a:pt x="2473379" y="385441"/>
                </a:lnTo>
                <a:lnTo>
                  <a:pt x="2472927" y="363848"/>
                </a:lnTo>
                <a:lnTo>
                  <a:pt x="2467686" y="321169"/>
                </a:lnTo>
                <a:lnTo>
                  <a:pt x="2456813" y="279476"/>
                </a:lnTo>
                <a:lnTo>
                  <a:pt x="2440489" y="239149"/>
                </a:lnTo>
                <a:lnTo>
                  <a:pt x="2418897" y="200564"/>
                </a:lnTo>
                <a:lnTo>
                  <a:pt x="2392217" y="164099"/>
                </a:lnTo>
                <a:lnTo>
                  <a:pt x="2360632" y="130133"/>
                </a:lnTo>
                <a:lnTo>
                  <a:pt x="2324322" y="99043"/>
                </a:lnTo>
                <a:lnTo>
                  <a:pt x="2283469" y="71206"/>
                </a:lnTo>
                <a:lnTo>
                  <a:pt x="2248207" y="52194"/>
                </a:lnTo>
                <a:lnTo>
                  <a:pt x="2211099" y="36570"/>
                </a:lnTo>
                <a:lnTo>
                  <a:pt x="2172413" y="24211"/>
                </a:lnTo>
                <a:lnTo>
                  <a:pt x="2132414" y="14993"/>
                </a:lnTo>
                <a:lnTo>
                  <a:pt x="2091370" y="8794"/>
                </a:lnTo>
                <a:lnTo>
                  <a:pt x="2049546" y="5488"/>
                </a:lnTo>
                <a:lnTo>
                  <a:pt x="437620" y="0"/>
                </a:lnTo>
                <a:lnTo>
                  <a:pt x="0" y="438392"/>
                </a:lnTo>
                <a:lnTo>
                  <a:pt x="429337" y="87391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533649" y="4910845"/>
            <a:ext cx="3444921" cy="691078"/>
          </a:xfrm>
          <a:custGeom>
            <a:avLst/>
            <a:gdLst/>
            <a:ahLst/>
            <a:cxnLst/>
            <a:rect l="l" t="t" r="r" b="b"/>
            <a:pathLst>
              <a:path w="3444921" h="691078">
                <a:moveTo>
                  <a:pt x="0" y="0"/>
                </a:moveTo>
                <a:lnTo>
                  <a:pt x="0" y="691078"/>
                </a:lnTo>
                <a:lnTo>
                  <a:pt x="3444921" y="691078"/>
                </a:lnTo>
                <a:lnTo>
                  <a:pt x="3444921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601680" y="9748394"/>
            <a:ext cx="1308860" cy="596840"/>
          </a:xfrm>
          <a:custGeom>
            <a:avLst/>
            <a:gdLst/>
            <a:ahLst/>
            <a:cxnLst/>
            <a:rect l="l" t="t" r="r" b="b"/>
            <a:pathLst>
              <a:path w="1308860" h="596840">
                <a:moveTo>
                  <a:pt x="627" y="160799"/>
                </a:moveTo>
                <a:lnTo>
                  <a:pt x="4125" y="430717"/>
                </a:lnTo>
                <a:lnTo>
                  <a:pt x="8880" y="470626"/>
                </a:lnTo>
                <a:lnTo>
                  <a:pt x="24008" y="509715"/>
                </a:lnTo>
                <a:lnTo>
                  <a:pt x="48109" y="543036"/>
                </a:lnTo>
                <a:lnTo>
                  <a:pt x="79746" y="569373"/>
                </a:lnTo>
                <a:lnTo>
                  <a:pt x="117480" y="587511"/>
                </a:lnTo>
                <a:lnTo>
                  <a:pt x="159872" y="596234"/>
                </a:lnTo>
                <a:lnTo>
                  <a:pt x="174790" y="596840"/>
                </a:lnTo>
                <a:lnTo>
                  <a:pt x="1133701" y="596838"/>
                </a:lnTo>
                <a:lnTo>
                  <a:pt x="1176965" y="591500"/>
                </a:lnTo>
                <a:lnTo>
                  <a:pt x="1216716" y="576654"/>
                </a:lnTo>
                <a:lnTo>
                  <a:pt x="1251336" y="553459"/>
                </a:lnTo>
                <a:lnTo>
                  <a:pt x="1279203" y="523073"/>
                </a:lnTo>
                <a:lnTo>
                  <a:pt x="1298696" y="486655"/>
                </a:lnTo>
                <a:lnTo>
                  <a:pt x="1308195" y="445364"/>
                </a:lnTo>
                <a:lnTo>
                  <a:pt x="1308860" y="430717"/>
                </a:lnTo>
                <a:lnTo>
                  <a:pt x="1308860" y="175195"/>
                </a:lnTo>
                <a:lnTo>
                  <a:pt x="1301179" y="125540"/>
                </a:lnTo>
                <a:lnTo>
                  <a:pt x="1283925" y="87463"/>
                </a:lnTo>
                <a:lnTo>
                  <a:pt x="1258402" y="54467"/>
                </a:lnTo>
                <a:lnTo>
                  <a:pt x="1226112" y="28019"/>
                </a:lnTo>
                <a:lnTo>
                  <a:pt x="1188554" y="9583"/>
                </a:lnTo>
                <a:lnTo>
                  <a:pt x="1147229" y="626"/>
                </a:lnTo>
                <a:lnTo>
                  <a:pt x="1132876" y="0"/>
                </a:lnTo>
                <a:lnTo>
                  <a:pt x="174790" y="0"/>
                </a:lnTo>
                <a:lnTo>
                  <a:pt x="125898" y="7385"/>
                </a:lnTo>
                <a:lnTo>
                  <a:pt x="87689" y="24411"/>
                </a:lnTo>
                <a:lnTo>
                  <a:pt x="54595" y="49746"/>
                </a:lnTo>
                <a:lnTo>
                  <a:pt x="28079" y="81909"/>
                </a:lnTo>
                <a:lnTo>
                  <a:pt x="9602" y="119421"/>
                </a:lnTo>
                <a:lnTo>
                  <a:pt x="627" y="16079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256114" y="4512951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40591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187002" y="474854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215231" y="3505587"/>
            <a:ext cx="1859357" cy="1059718"/>
          </a:xfrm>
          <a:custGeom>
            <a:avLst/>
            <a:gdLst/>
            <a:ahLst/>
            <a:cxnLst/>
            <a:rect l="l" t="t" r="r" b="b"/>
            <a:pathLst>
              <a:path w="1859357" h="1059718">
                <a:moveTo>
                  <a:pt x="1859357" y="0"/>
                </a:moveTo>
                <a:lnTo>
                  <a:pt x="0" y="277770"/>
                </a:lnTo>
                <a:lnTo>
                  <a:pt x="765" y="303175"/>
                </a:lnTo>
                <a:lnTo>
                  <a:pt x="1499" y="328580"/>
                </a:lnTo>
                <a:lnTo>
                  <a:pt x="2203" y="353986"/>
                </a:lnTo>
                <a:lnTo>
                  <a:pt x="2876" y="379392"/>
                </a:lnTo>
                <a:lnTo>
                  <a:pt x="3518" y="404799"/>
                </a:lnTo>
                <a:lnTo>
                  <a:pt x="4129" y="430207"/>
                </a:lnTo>
                <a:lnTo>
                  <a:pt x="4710" y="455616"/>
                </a:lnTo>
                <a:lnTo>
                  <a:pt x="5260" y="481025"/>
                </a:lnTo>
                <a:lnTo>
                  <a:pt x="5779" y="506434"/>
                </a:lnTo>
                <a:lnTo>
                  <a:pt x="6268" y="531844"/>
                </a:lnTo>
                <a:lnTo>
                  <a:pt x="6725" y="557255"/>
                </a:lnTo>
                <a:lnTo>
                  <a:pt x="7153" y="582666"/>
                </a:lnTo>
                <a:lnTo>
                  <a:pt x="7549" y="608078"/>
                </a:lnTo>
                <a:lnTo>
                  <a:pt x="7915" y="633490"/>
                </a:lnTo>
                <a:lnTo>
                  <a:pt x="8250" y="658902"/>
                </a:lnTo>
                <a:lnTo>
                  <a:pt x="8554" y="684315"/>
                </a:lnTo>
                <a:lnTo>
                  <a:pt x="8828" y="709728"/>
                </a:lnTo>
                <a:lnTo>
                  <a:pt x="9071" y="735142"/>
                </a:lnTo>
                <a:lnTo>
                  <a:pt x="9283" y="760556"/>
                </a:lnTo>
                <a:lnTo>
                  <a:pt x="9465" y="785970"/>
                </a:lnTo>
                <a:lnTo>
                  <a:pt x="9624" y="813290"/>
                </a:lnTo>
                <a:lnTo>
                  <a:pt x="9747" y="840647"/>
                </a:lnTo>
                <a:lnTo>
                  <a:pt x="9865" y="881730"/>
                </a:lnTo>
                <a:lnTo>
                  <a:pt x="9747" y="1005041"/>
                </a:lnTo>
                <a:lnTo>
                  <a:pt x="9624" y="1032398"/>
                </a:lnTo>
                <a:lnTo>
                  <a:pt x="9465" y="1059718"/>
                </a:lnTo>
                <a:lnTo>
                  <a:pt x="1822195" y="1049247"/>
                </a:lnTo>
                <a:lnTo>
                  <a:pt x="1859357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245637" y="3183149"/>
            <a:ext cx="0" cy="314126"/>
          </a:xfrm>
          <a:custGeom>
            <a:avLst/>
            <a:gdLst/>
            <a:ahLst/>
            <a:cxnLst/>
            <a:rect l="l" t="t" r="r" b="b"/>
            <a:pathLst>
              <a:path h="314126">
                <a:moveTo>
                  <a:pt x="0" y="0"/>
                </a:moveTo>
                <a:lnTo>
                  <a:pt x="0" y="302327"/>
                </a:lnTo>
                <a:lnTo>
                  <a:pt x="0" y="314126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176531" y="348156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481683" y="2513012"/>
            <a:ext cx="1554507" cy="691078"/>
          </a:xfrm>
          <a:custGeom>
            <a:avLst/>
            <a:gdLst/>
            <a:ahLst/>
            <a:cxnLst/>
            <a:rect l="l" t="t" r="r" b="b"/>
            <a:pathLst>
              <a:path w="1554507" h="691078">
                <a:moveTo>
                  <a:pt x="5456" y="182416"/>
                </a:moveTo>
                <a:lnTo>
                  <a:pt x="4816" y="199083"/>
                </a:lnTo>
                <a:lnTo>
                  <a:pt x="0" y="485572"/>
                </a:lnTo>
                <a:lnTo>
                  <a:pt x="674" y="502286"/>
                </a:lnTo>
                <a:lnTo>
                  <a:pt x="10380" y="550128"/>
                </a:lnTo>
                <a:lnTo>
                  <a:pt x="30505" y="593362"/>
                </a:lnTo>
                <a:lnTo>
                  <a:pt x="59636" y="630497"/>
                </a:lnTo>
                <a:lnTo>
                  <a:pt x="96358" y="660040"/>
                </a:lnTo>
                <a:lnTo>
                  <a:pt x="139257" y="680501"/>
                </a:lnTo>
                <a:lnTo>
                  <a:pt x="186916" y="690389"/>
                </a:lnTo>
                <a:lnTo>
                  <a:pt x="203616" y="691078"/>
                </a:lnTo>
                <a:lnTo>
                  <a:pt x="1346744" y="691078"/>
                </a:lnTo>
                <a:lnTo>
                  <a:pt x="1395928" y="685046"/>
                </a:lnTo>
                <a:lnTo>
                  <a:pt x="1441214" y="667943"/>
                </a:lnTo>
                <a:lnTo>
                  <a:pt x="1481020" y="641261"/>
                </a:lnTo>
                <a:lnTo>
                  <a:pt x="1513762" y="606492"/>
                </a:lnTo>
                <a:lnTo>
                  <a:pt x="1537858" y="565125"/>
                </a:lnTo>
                <a:lnTo>
                  <a:pt x="1551726" y="518653"/>
                </a:lnTo>
                <a:lnTo>
                  <a:pt x="1554507" y="485572"/>
                </a:lnTo>
                <a:lnTo>
                  <a:pt x="1554507" y="199083"/>
                </a:lnTo>
                <a:lnTo>
                  <a:pt x="1548338" y="150427"/>
                </a:lnTo>
                <a:lnTo>
                  <a:pt x="1530885" y="106488"/>
                </a:lnTo>
                <a:lnTo>
                  <a:pt x="1503731" y="68499"/>
                </a:lnTo>
                <a:lnTo>
                  <a:pt x="1468458" y="37690"/>
                </a:lnTo>
                <a:lnTo>
                  <a:pt x="1426650" y="15292"/>
                </a:lnTo>
                <a:lnTo>
                  <a:pt x="1379888" y="2538"/>
                </a:lnTo>
                <a:lnTo>
                  <a:pt x="1346744" y="0"/>
                </a:lnTo>
                <a:lnTo>
                  <a:pt x="203616" y="0"/>
                </a:lnTo>
                <a:lnTo>
                  <a:pt x="154977" y="5642"/>
                </a:lnTo>
                <a:lnTo>
                  <a:pt x="111082" y="21747"/>
                </a:lnTo>
                <a:lnTo>
                  <a:pt x="73152" y="47086"/>
                </a:lnTo>
                <a:lnTo>
                  <a:pt x="42406" y="80425"/>
                </a:lnTo>
                <a:lnTo>
                  <a:pt x="20064" y="120534"/>
                </a:lnTo>
                <a:lnTo>
                  <a:pt x="7346" y="166182"/>
                </a:lnTo>
                <a:lnTo>
                  <a:pt x="5456" y="18241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245639" y="7842693"/>
            <a:ext cx="0" cy="1026146"/>
          </a:xfrm>
          <a:custGeom>
            <a:avLst/>
            <a:gdLst/>
            <a:ahLst/>
            <a:cxnLst/>
            <a:rect l="l" t="t" r="r" b="b"/>
            <a:pathLst>
              <a:path h="1026146">
                <a:moveTo>
                  <a:pt x="0" y="0"/>
                </a:moveTo>
                <a:lnTo>
                  <a:pt x="0" y="1013891"/>
                </a:lnTo>
                <a:lnTo>
                  <a:pt x="0" y="1026146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176531" y="885313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474678" y="6907261"/>
            <a:ext cx="1550371" cy="981601"/>
          </a:xfrm>
          <a:custGeom>
            <a:avLst/>
            <a:gdLst/>
            <a:ahLst/>
            <a:cxnLst/>
            <a:rect l="l" t="t" r="r" b="b"/>
            <a:pathLst>
              <a:path w="1550371" h="981601">
                <a:moveTo>
                  <a:pt x="775180" y="0"/>
                </a:moveTo>
                <a:lnTo>
                  <a:pt x="0" y="490800"/>
                </a:lnTo>
                <a:lnTo>
                  <a:pt x="775180" y="981601"/>
                </a:lnTo>
                <a:lnTo>
                  <a:pt x="1550371" y="490800"/>
                </a:lnTo>
                <a:lnTo>
                  <a:pt x="77518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245637" y="6512890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3842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176531" y="675895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734021" y="5925795"/>
            <a:ext cx="1042960" cy="597566"/>
          </a:xfrm>
          <a:custGeom>
            <a:avLst/>
            <a:gdLst/>
            <a:ahLst/>
            <a:cxnLst/>
            <a:rect l="l" t="t" r="r" b="b"/>
            <a:pathLst>
              <a:path w="1042960" h="597566">
                <a:moveTo>
                  <a:pt x="852361" y="725"/>
                </a:moveTo>
                <a:lnTo>
                  <a:pt x="184538" y="0"/>
                </a:lnTo>
                <a:lnTo>
                  <a:pt x="0" y="299453"/>
                </a:lnTo>
                <a:lnTo>
                  <a:pt x="181041" y="597566"/>
                </a:lnTo>
                <a:lnTo>
                  <a:pt x="863816" y="597566"/>
                </a:lnTo>
                <a:lnTo>
                  <a:pt x="868316" y="596081"/>
                </a:lnTo>
                <a:lnTo>
                  <a:pt x="901612" y="580706"/>
                </a:lnTo>
                <a:lnTo>
                  <a:pt x="932628" y="558609"/>
                </a:lnTo>
                <a:lnTo>
                  <a:pt x="960822" y="530371"/>
                </a:lnTo>
                <a:lnTo>
                  <a:pt x="987949" y="492848"/>
                </a:lnTo>
                <a:lnTo>
                  <a:pt x="1005399" y="460076"/>
                </a:lnTo>
                <a:lnTo>
                  <a:pt x="1019453" y="424711"/>
                </a:lnTo>
                <a:lnTo>
                  <a:pt x="1029963" y="387231"/>
                </a:lnTo>
                <a:lnTo>
                  <a:pt x="1036780" y="348113"/>
                </a:lnTo>
                <a:lnTo>
                  <a:pt x="1039758" y="307833"/>
                </a:lnTo>
                <a:lnTo>
                  <a:pt x="1041464" y="292965"/>
                </a:lnTo>
                <a:lnTo>
                  <a:pt x="1042528" y="278105"/>
                </a:lnTo>
                <a:lnTo>
                  <a:pt x="1042960" y="263284"/>
                </a:lnTo>
                <a:lnTo>
                  <a:pt x="1042769" y="248535"/>
                </a:lnTo>
                <a:lnTo>
                  <a:pt x="1041966" y="233890"/>
                </a:lnTo>
                <a:lnTo>
                  <a:pt x="1040560" y="219382"/>
                </a:lnTo>
                <a:lnTo>
                  <a:pt x="1038559" y="205042"/>
                </a:lnTo>
                <a:lnTo>
                  <a:pt x="1035975" y="190902"/>
                </a:lnTo>
                <a:lnTo>
                  <a:pt x="1032816" y="176996"/>
                </a:lnTo>
                <a:lnTo>
                  <a:pt x="1029093" y="163356"/>
                </a:lnTo>
                <a:lnTo>
                  <a:pt x="1024813" y="150013"/>
                </a:lnTo>
                <a:lnTo>
                  <a:pt x="1019988" y="137000"/>
                </a:lnTo>
                <a:lnTo>
                  <a:pt x="1014627" y="124348"/>
                </a:lnTo>
                <a:lnTo>
                  <a:pt x="1008738" y="112092"/>
                </a:lnTo>
                <a:lnTo>
                  <a:pt x="1002333" y="100262"/>
                </a:lnTo>
                <a:lnTo>
                  <a:pt x="995419" y="88890"/>
                </a:lnTo>
                <a:lnTo>
                  <a:pt x="988008" y="78010"/>
                </a:lnTo>
                <a:lnTo>
                  <a:pt x="980108" y="67653"/>
                </a:lnTo>
                <a:lnTo>
                  <a:pt x="971729" y="57852"/>
                </a:lnTo>
                <a:lnTo>
                  <a:pt x="962881" y="48639"/>
                </a:lnTo>
                <a:lnTo>
                  <a:pt x="947344" y="34968"/>
                </a:lnTo>
                <a:lnTo>
                  <a:pt x="936398" y="27033"/>
                </a:lnTo>
                <a:lnTo>
                  <a:pt x="925110" y="20128"/>
                </a:lnTo>
                <a:lnTo>
                  <a:pt x="913517" y="14260"/>
                </a:lnTo>
                <a:lnTo>
                  <a:pt x="901660" y="9436"/>
                </a:lnTo>
                <a:lnTo>
                  <a:pt x="889576" y="5664"/>
                </a:lnTo>
                <a:lnTo>
                  <a:pt x="877306" y="2950"/>
                </a:lnTo>
                <a:lnTo>
                  <a:pt x="864888" y="1302"/>
                </a:lnTo>
                <a:lnTo>
                  <a:pt x="852361" y="72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079655" y="9009729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1994" y="201604"/>
                </a:moveTo>
                <a:lnTo>
                  <a:pt x="4486" y="214826"/>
                </a:lnTo>
                <a:lnTo>
                  <a:pt x="7976" y="227858"/>
                </a:lnTo>
                <a:lnTo>
                  <a:pt x="12462" y="240635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2"/>
                </a:lnTo>
                <a:lnTo>
                  <a:pt x="40380" y="287924"/>
                </a:lnTo>
                <a:lnTo>
                  <a:pt x="49851" y="298474"/>
                </a:lnTo>
                <a:lnTo>
                  <a:pt x="60121" y="308204"/>
                </a:lnTo>
                <a:lnTo>
                  <a:pt x="70948" y="316909"/>
                </a:lnTo>
                <a:lnTo>
                  <a:pt x="82271" y="324591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1"/>
                </a:lnTo>
                <a:lnTo>
                  <a:pt x="269459" y="316909"/>
                </a:lnTo>
                <a:lnTo>
                  <a:pt x="280286" y="308204"/>
                </a:lnTo>
                <a:lnTo>
                  <a:pt x="290556" y="298474"/>
                </a:lnTo>
                <a:lnTo>
                  <a:pt x="300028" y="287924"/>
                </a:lnTo>
                <a:lnTo>
                  <a:pt x="308503" y="276802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5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7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2"/>
                </a:lnTo>
                <a:lnTo>
                  <a:pt x="300028" y="61759"/>
                </a:lnTo>
                <a:lnTo>
                  <a:pt x="290556" y="51210"/>
                </a:lnTo>
                <a:lnTo>
                  <a:pt x="280286" y="41480"/>
                </a:lnTo>
                <a:lnTo>
                  <a:pt x="269459" y="32774"/>
                </a:lnTo>
                <a:lnTo>
                  <a:pt x="258136" y="25093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3"/>
                </a:lnTo>
                <a:lnTo>
                  <a:pt x="70948" y="32774"/>
                </a:lnTo>
                <a:lnTo>
                  <a:pt x="60121" y="41480"/>
                </a:lnTo>
                <a:lnTo>
                  <a:pt x="49851" y="51210"/>
                </a:lnTo>
                <a:lnTo>
                  <a:pt x="40380" y="61759"/>
                </a:lnTo>
                <a:lnTo>
                  <a:pt x="31905" y="72882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7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lnTo>
                  <a:pt x="1994" y="201604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558059" y="3897978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N1,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312089" y="3897978"/>
            <a:ext cx="44959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N2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83223" y="6081938"/>
            <a:ext cx="26102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M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73854" y="7087352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54382" y="7265624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M&gt;9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64527" y="7980769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33150" y="8102408"/>
            <a:ext cx="2865061" cy="2816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2800" spc="0" baseline="3603" dirty="0" smtClean="0">
                <a:latin typeface="Courier New"/>
                <a:cs typeface="Courier New"/>
              </a:rPr>
              <a:t>"</a:t>
            </a:r>
            <a:r>
              <a:rPr lang="es-EC" sz="2800" spc="0" baseline="3603" dirty="0" smtClean="0">
                <a:latin typeface="Courier New"/>
                <a:cs typeface="Courier New"/>
              </a:rPr>
              <a:t>Felicitaciones</a:t>
            </a:r>
            <a:r>
              <a:rPr sz="2800" spc="0" baseline="3603" dirty="0" smtClean="0">
                <a:latin typeface="Courier New"/>
                <a:cs typeface="Courier New"/>
              </a:rPr>
              <a:t>"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60078" y="9909073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Fim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90182" y="8654186"/>
            <a:ext cx="1167503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2811130" y="7397680"/>
            <a:ext cx="811493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533649" y="4910845"/>
            <a:ext cx="3444921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3"/>
              </a:spcBef>
            </a:pPr>
            <a:endParaRPr sz="500"/>
          </a:p>
          <a:p>
            <a:pPr marL="213805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M &lt;- (N1 + N2)/2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33649" y="5601923"/>
            <a:ext cx="1722464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4256114" y="5601923"/>
            <a:ext cx="1722456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1" name="Marcador de contenido 13"/>
          <p:cNvSpPr txBox="1">
            <a:spLocks/>
          </p:cNvSpPr>
          <p:nvPr/>
        </p:nvSpPr>
        <p:spPr>
          <a:xfrm>
            <a:off x="298703" y="1853684"/>
            <a:ext cx="9967912" cy="508158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Algoritmo MENSAJE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Clase CondicionesSimples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N1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: Real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Leer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N1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=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(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N1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+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)/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Imprimir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IF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(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&gt;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9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)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     Imprimir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“Felicitaciones”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Fin 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Fin Clase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Fin Algoritmo</a:t>
            </a:r>
          </a:p>
          <a:p>
            <a:pPr marL="0" indent="0">
              <a:buFont typeface="Arial" pitchFamily="34" charset="0"/>
              <a:buNone/>
            </a:pPr>
            <a:endParaRPr lang="es-EC" sz="2800" dirty="0">
              <a:latin typeface="Lindsey" panose="03080502040402020203" pitchFamily="66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52" name="object 17"/>
          <p:cNvSpPr txBox="1"/>
          <p:nvPr/>
        </p:nvSpPr>
        <p:spPr>
          <a:xfrm>
            <a:off x="10661650" y="7048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Simple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53" name="object 17"/>
          <p:cNvSpPr txBox="1"/>
          <p:nvPr/>
        </p:nvSpPr>
        <p:spPr>
          <a:xfrm>
            <a:off x="10654413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Simple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54" name="object 18"/>
          <p:cNvSpPr txBox="1"/>
          <p:nvPr/>
        </p:nvSpPr>
        <p:spPr>
          <a:xfrm>
            <a:off x="13698296" y="2686050"/>
            <a:ext cx="1203747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In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cio</a:t>
            </a:r>
            <a:endParaRPr sz="2450" dirty="0">
              <a:latin typeface="Courier New"/>
              <a:cs typeface="Courier New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0" y="0"/>
            <a:ext cx="11842571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105106" algn="r">
              <a:lnSpc>
                <a:spcPct val="95825"/>
              </a:lnSpc>
            </a:pPr>
            <a:r>
              <a:rPr sz="2050" spc="-229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2050" spc="0" dirty="0" smtClean="0">
                <a:solidFill>
                  <a:srgbClr val="FEFFFE"/>
                </a:solidFill>
                <a:latin typeface="Arial"/>
                <a:cs typeface="Arial"/>
              </a:rPr>
              <a:t>odos os direit</a:t>
            </a:r>
            <a:endParaRPr sz="20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-5392505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Marcador de contenido 13"/>
          <p:cNvSpPr txBox="1">
            <a:spLocks/>
          </p:cNvSpPr>
          <p:nvPr/>
        </p:nvSpPr>
        <p:spPr>
          <a:xfrm>
            <a:off x="9567415" y="3113484"/>
            <a:ext cx="10730584" cy="658296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float n1 = teclado.nextFloat();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float n2 = teclado.nextFloat();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float m = (n1 + n2)/2;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(m);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</a:t>
            </a:r>
            <a:r>
              <a:rPr lang="es-EC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 (m&gt;9){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System.out.print(“Felicitaciones”);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  <a:endParaRPr lang="es-EC" sz="3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47" name="object 17"/>
          <p:cNvSpPr txBox="1"/>
          <p:nvPr/>
        </p:nvSpPr>
        <p:spPr>
          <a:xfrm>
            <a:off x="10661650" y="7048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Simple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52" name="Marcador de contenido 13"/>
          <p:cNvSpPr txBox="1">
            <a:spLocks/>
          </p:cNvSpPr>
          <p:nvPr/>
        </p:nvSpPr>
        <p:spPr>
          <a:xfrm>
            <a:off x="9563340" y="3073787"/>
            <a:ext cx="10730584" cy="508158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float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n1 = teclado.</a:t>
            </a:r>
            <a:r>
              <a:rPr lang="es-EC" sz="3600" dirty="0" smtClean="0">
                <a:solidFill>
                  <a:srgbClr val="D39634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nextFloat()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float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n2 = teclado.</a:t>
            </a:r>
            <a:r>
              <a:rPr lang="es-EC" sz="3600" dirty="0" smtClean="0">
                <a:solidFill>
                  <a:srgbClr val="D39634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nextFloat()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float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m = (n1 + n2)/2;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 err="1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(m);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</a:t>
            </a:r>
            <a:r>
              <a:rPr lang="es-EC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f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(m&gt;9)</a:t>
            </a:r>
            <a:r>
              <a:rPr lang="es-EC" sz="3600" dirty="0" smtClean="0"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6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(“Felicitaciones”);</a:t>
            </a:r>
          </a:p>
          <a:p>
            <a:pPr marL="0" indent="0">
              <a:buFont typeface="Arial" pitchFamily="34" charset="0"/>
              <a:buNone/>
            </a:pPr>
            <a:r>
              <a:rPr lang="es-EC" sz="3600" dirty="0" smtClean="0"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50" name="object 17"/>
          <p:cNvSpPr txBox="1"/>
          <p:nvPr/>
        </p:nvSpPr>
        <p:spPr>
          <a:xfrm>
            <a:off x="10654413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Simple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12" name="Marcador de contenido 13"/>
          <p:cNvSpPr txBox="1">
            <a:spLocks/>
          </p:cNvSpPr>
          <p:nvPr/>
        </p:nvSpPr>
        <p:spPr>
          <a:xfrm>
            <a:off x="298703" y="1853684"/>
            <a:ext cx="9967912" cy="508158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Algoritmo MENSAJE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Clase CondicionesSimples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N1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: Real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Leer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N1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,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=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(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N1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+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)/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2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Imprimir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IF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(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&gt;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9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)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     Imprimir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“Felicitaciones”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Fin 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Fin Clase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Fin Algoritmo</a:t>
            </a:r>
          </a:p>
          <a:p>
            <a:pPr marL="0" indent="0">
              <a:buFont typeface="Arial" pitchFamily="34" charset="0"/>
              <a:buNone/>
            </a:pPr>
            <a:endParaRPr lang="es-EC" sz="2800" dirty="0">
              <a:latin typeface="Lindsey" panose="03080502040402020203" pitchFamily="66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6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70420" y="6957903"/>
            <a:ext cx="811493" cy="303655"/>
          </a:xfrm>
          <a:custGeom>
            <a:avLst/>
            <a:gdLst/>
            <a:ahLst/>
            <a:cxnLst/>
            <a:rect l="l" t="t" r="r" b="b"/>
            <a:pathLst>
              <a:path w="811493" h="303655">
                <a:moveTo>
                  <a:pt x="811493" y="0"/>
                </a:moveTo>
                <a:lnTo>
                  <a:pt x="0" y="0"/>
                </a:lnTo>
                <a:lnTo>
                  <a:pt x="0" y="290804"/>
                </a:lnTo>
                <a:lnTo>
                  <a:pt x="0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01311" y="724585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49478" y="8214409"/>
            <a:ext cx="1167503" cy="534015"/>
          </a:xfrm>
          <a:custGeom>
            <a:avLst/>
            <a:gdLst/>
            <a:ahLst/>
            <a:cxnLst/>
            <a:rect l="l" t="t" r="r" b="b"/>
            <a:pathLst>
              <a:path w="1167503" h="534015">
                <a:moveTo>
                  <a:pt x="1167503" y="534015"/>
                </a:moveTo>
                <a:lnTo>
                  <a:pt x="1148138" y="534015"/>
                </a:lnTo>
                <a:lnTo>
                  <a:pt x="0" y="534015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701275" y="867931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046814" y="6041700"/>
            <a:ext cx="0" cy="219888"/>
          </a:xfrm>
          <a:custGeom>
            <a:avLst/>
            <a:gdLst/>
            <a:ahLst/>
            <a:cxnLst/>
            <a:rect l="l" t="t" r="r" b="b"/>
            <a:pathLst>
              <a:path h="219888">
                <a:moveTo>
                  <a:pt x="0" y="0"/>
                </a:moveTo>
                <a:lnTo>
                  <a:pt x="0" y="219888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977706" y="624588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004931" y="8910723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4656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935823" y="915678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36844" y="7398083"/>
            <a:ext cx="2473378" cy="873915"/>
          </a:xfrm>
          <a:custGeom>
            <a:avLst/>
            <a:gdLst/>
            <a:ahLst/>
            <a:cxnLst/>
            <a:rect l="l" t="t" r="r" b="b"/>
            <a:pathLst>
              <a:path w="2473378" h="873915">
                <a:moveTo>
                  <a:pt x="429342" y="873915"/>
                </a:moveTo>
                <a:lnTo>
                  <a:pt x="2048541" y="873915"/>
                </a:lnTo>
                <a:lnTo>
                  <a:pt x="2063992" y="870710"/>
                </a:lnTo>
                <a:lnTo>
                  <a:pt x="2109402" y="858882"/>
                </a:lnTo>
                <a:lnTo>
                  <a:pt x="2153216" y="843831"/>
                </a:lnTo>
                <a:lnTo>
                  <a:pt x="2195195" y="825678"/>
                </a:lnTo>
                <a:lnTo>
                  <a:pt x="2235099" y="804544"/>
                </a:lnTo>
                <a:lnTo>
                  <a:pt x="2272689" y="780549"/>
                </a:lnTo>
                <a:lnTo>
                  <a:pt x="2307728" y="753814"/>
                </a:lnTo>
                <a:lnTo>
                  <a:pt x="2344748" y="719647"/>
                </a:lnTo>
                <a:lnTo>
                  <a:pt x="2379259" y="680141"/>
                </a:lnTo>
                <a:lnTo>
                  <a:pt x="2408298" y="637980"/>
                </a:lnTo>
                <a:lnTo>
                  <a:pt x="2431667" y="593556"/>
                </a:lnTo>
                <a:lnTo>
                  <a:pt x="2449170" y="547265"/>
                </a:lnTo>
                <a:lnTo>
                  <a:pt x="2460609" y="499501"/>
                </a:lnTo>
                <a:lnTo>
                  <a:pt x="2465787" y="450659"/>
                </a:lnTo>
                <a:lnTo>
                  <a:pt x="2469831" y="428893"/>
                </a:lnTo>
                <a:lnTo>
                  <a:pt x="2472354" y="407138"/>
                </a:lnTo>
                <a:lnTo>
                  <a:pt x="2473378" y="385441"/>
                </a:lnTo>
                <a:lnTo>
                  <a:pt x="2472926" y="363848"/>
                </a:lnTo>
                <a:lnTo>
                  <a:pt x="2467685" y="321169"/>
                </a:lnTo>
                <a:lnTo>
                  <a:pt x="2456812" y="279476"/>
                </a:lnTo>
                <a:lnTo>
                  <a:pt x="2440489" y="239149"/>
                </a:lnTo>
                <a:lnTo>
                  <a:pt x="2418897" y="200564"/>
                </a:lnTo>
                <a:lnTo>
                  <a:pt x="2392217" y="164099"/>
                </a:lnTo>
                <a:lnTo>
                  <a:pt x="2360632" y="130133"/>
                </a:lnTo>
                <a:lnTo>
                  <a:pt x="2324322" y="99043"/>
                </a:lnTo>
                <a:lnTo>
                  <a:pt x="2283469" y="71206"/>
                </a:lnTo>
                <a:lnTo>
                  <a:pt x="2248206" y="52194"/>
                </a:lnTo>
                <a:lnTo>
                  <a:pt x="2211099" y="36570"/>
                </a:lnTo>
                <a:lnTo>
                  <a:pt x="2172412" y="24211"/>
                </a:lnTo>
                <a:lnTo>
                  <a:pt x="2132414" y="14993"/>
                </a:lnTo>
                <a:lnTo>
                  <a:pt x="2091370" y="8794"/>
                </a:lnTo>
                <a:lnTo>
                  <a:pt x="2049546" y="5488"/>
                </a:lnTo>
                <a:lnTo>
                  <a:pt x="437625" y="0"/>
                </a:lnTo>
                <a:lnTo>
                  <a:pt x="0" y="438392"/>
                </a:lnTo>
                <a:lnTo>
                  <a:pt x="429342" y="87391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24353" y="5350622"/>
            <a:ext cx="3434450" cy="691078"/>
          </a:xfrm>
          <a:custGeom>
            <a:avLst/>
            <a:gdLst/>
            <a:ahLst/>
            <a:cxnLst/>
            <a:rect l="l" t="t" r="r" b="b"/>
            <a:pathLst>
              <a:path w="3434450" h="691078">
                <a:moveTo>
                  <a:pt x="0" y="0"/>
                </a:moveTo>
                <a:lnTo>
                  <a:pt x="0" y="691078"/>
                </a:lnTo>
                <a:lnTo>
                  <a:pt x="3434450" y="691078"/>
                </a:lnTo>
                <a:lnTo>
                  <a:pt x="3434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360971" y="9308617"/>
            <a:ext cx="1298389" cy="596840"/>
          </a:xfrm>
          <a:custGeom>
            <a:avLst/>
            <a:gdLst/>
            <a:ahLst/>
            <a:cxnLst/>
            <a:rect l="l" t="t" r="r" b="b"/>
            <a:pathLst>
              <a:path w="1298389" h="596840">
                <a:moveTo>
                  <a:pt x="2495" y="430717"/>
                </a:moveTo>
                <a:lnTo>
                  <a:pt x="7249" y="470623"/>
                </a:lnTo>
                <a:lnTo>
                  <a:pt x="22376" y="509713"/>
                </a:lnTo>
                <a:lnTo>
                  <a:pt x="46477" y="543034"/>
                </a:lnTo>
                <a:lnTo>
                  <a:pt x="78113" y="569372"/>
                </a:lnTo>
                <a:lnTo>
                  <a:pt x="115846" y="587511"/>
                </a:lnTo>
                <a:lnTo>
                  <a:pt x="158238" y="596234"/>
                </a:lnTo>
                <a:lnTo>
                  <a:pt x="173154" y="596840"/>
                </a:lnTo>
                <a:lnTo>
                  <a:pt x="1131243" y="596840"/>
                </a:lnTo>
                <a:lnTo>
                  <a:pt x="1182709" y="589271"/>
                </a:lnTo>
                <a:lnTo>
                  <a:pt x="1220869" y="572110"/>
                </a:lnTo>
                <a:lnTo>
                  <a:pt x="1252823" y="546419"/>
                </a:lnTo>
                <a:lnTo>
                  <a:pt x="1277266" y="513453"/>
                </a:lnTo>
                <a:lnTo>
                  <a:pt x="1292891" y="474468"/>
                </a:lnTo>
                <a:lnTo>
                  <a:pt x="1298389" y="430717"/>
                </a:lnTo>
                <a:lnTo>
                  <a:pt x="1298387" y="174215"/>
                </a:lnTo>
                <a:lnTo>
                  <a:pt x="1292948" y="131038"/>
                </a:lnTo>
                <a:lnTo>
                  <a:pt x="1277912" y="91453"/>
                </a:lnTo>
                <a:lnTo>
                  <a:pt x="1254483" y="57041"/>
                </a:lnTo>
                <a:lnTo>
                  <a:pt x="1223866" y="29384"/>
                </a:lnTo>
                <a:lnTo>
                  <a:pt x="1187266" y="10063"/>
                </a:lnTo>
                <a:lnTo>
                  <a:pt x="1145889" y="658"/>
                </a:lnTo>
                <a:lnTo>
                  <a:pt x="1131243" y="0"/>
                </a:lnTo>
                <a:lnTo>
                  <a:pt x="167406" y="100"/>
                </a:lnTo>
                <a:lnTo>
                  <a:pt x="125403" y="7080"/>
                </a:lnTo>
                <a:lnTo>
                  <a:pt x="87201" y="23978"/>
                </a:lnTo>
                <a:lnTo>
                  <a:pt x="54211" y="49295"/>
                </a:lnTo>
                <a:lnTo>
                  <a:pt x="27844" y="81527"/>
                </a:lnTo>
                <a:lnTo>
                  <a:pt x="9510" y="119173"/>
                </a:lnTo>
                <a:lnTo>
                  <a:pt x="620" y="160732"/>
                </a:lnTo>
                <a:lnTo>
                  <a:pt x="0" y="175195"/>
                </a:lnTo>
                <a:lnTo>
                  <a:pt x="2495" y="430717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046814" y="4952728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40591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977706" y="518832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04300" y="3945364"/>
            <a:ext cx="1859358" cy="1059718"/>
          </a:xfrm>
          <a:custGeom>
            <a:avLst/>
            <a:gdLst/>
            <a:ahLst/>
            <a:cxnLst/>
            <a:rect l="l" t="t" r="r" b="b"/>
            <a:pathLst>
              <a:path w="1859358" h="1059718">
                <a:moveTo>
                  <a:pt x="1859358" y="0"/>
                </a:moveTo>
                <a:lnTo>
                  <a:pt x="0" y="277770"/>
                </a:lnTo>
                <a:lnTo>
                  <a:pt x="765" y="303175"/>
                </a:lnTo>
                <a:lnTo>
                  <a:pt x="1500" y="328580"/>
                </a:lnTo>
                <a:lnTo>
                  <a:pt x="2204" y="353986"/>
                </a:lnTo>
                <a:lnTo>
                  <a:pt x="2878" y="379392"/>
                </a:lnTo>
                <a:lnTo>
                  <a:pt x="3520" y="404799"/>
                </a:lnTo>
                <a:lnTo>
                  <a:pt x="4132" y="430207"/>
                </a:lnTo>
                <a:lnTo>
                  <a:pt x="4713" y="455616"/>
                </a:lnTo>
                <a:lnTo>
                  <a:pt x="5263" y="481025"/>
                </a:lnTo>
                <a:lnTo>
                  <a:pt x="5783" y="506434"/>
                </a:lnTo>
                <a:lnTo>
                  <a:pt x="6272" y="531844"/>
                </a:lnTo>
                <a:lnTo>
                  <a:pt x="6729" y="557255"/>
                </a:lnTo>
                <a:lnTo>
                  <a:pt x="7157" y="582666"/>
                </a:lnTo>
                <a:lnTo>
                  <a:pt x="7553" y="608078"/>
                </a:lnTo>
                <a:lnTo>
                  <a:pt x="7919" y="633490"/>
                </a:lnTo>
                <a:lnTo>
                  <a:pt x="8253" y="658902"/>
                </a:lnTo>
                <a:lnTo>
                  <a:pt x="8557" y="684315"/>
                </a:lnTo>
                <a:lnTo>
                  <a:pt x="8830" y="709728"/>
                </a:lnTo>
                <a:lnTo>
                  <a:pt x="9073" y="735142"/>
                </a:lnTo>
                <a:lnTo>
                  <a:pt x="9284" y="760556"/>
                </a:lnTo>
                <a:lnTo>
                  <a:pt x="9465" y="785970"/>
                </a:lnTo>
                <a:lnTo>
                  <a:pt x="9625" y="813290"/>
                </a:lnTo>
                <a:lnTo>
                  <a:pt x="9749" y="840647"/>
                </a:lnTo>
                <a:lnTo>
                  <a:pt x="9869" y="881730"/>
                </a:lnTo>
                <a:lnTo>
                  <a:pt x="9749" y="1005041"/>
                </a:lnTo>
                <a:lnTo>
                  <a:pt x="9625" y="1032398"/>
                </a:lnTo>
                <a:lnTo>
                  <a:pt x="9465" y="1059718"/>
                </a:lnTo>
                <a:lnTo>
                  <a:pt x="1822196" y="1049247"/>
                </a:lnTo>
                <a:lnTo>
                  <a:pt x="1859358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036343" y="3622926"/>
            <a:ext cx="0" cy="314126"/>
          </a:xfrm>
          <a:custGeom>
            <a:avLst/>
            <a:gdLst/>
            <a:ahLst/>
            <a:cxnLst/>
            <a:rect l="l" t="t" r="r" b="b"/>
            <a:pathLst>
              <a:path h="314126">
                <a:moveTo>
                  <a:pt x="0" y="0"/>
                </a:moveTo>
                <a:lnTo>
                  <a:pt x="0" y="302327"/>
                </a:lnTo>
                <a:lnTo>
                  <a:pt x="0" y="314126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967235" y="392134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266733" y="2952789"/>
            <a:ext cx="1549691" cy="691078"/>
          </a:xfrm>
          <a:custGeom>
            <a:avLst/>
            <a:gdLst/>
            <a:ahLst/>
            <a:cxnLst/>
            <a:rect l="l" t="t" r="r" b="b"/>
            <a:pathLst>
              <a:path w="1549691" h="691078">
                <a:moveTo>
                  <a:pt x="704" y="182416"/>
                </a:moveTo>
                <a:lnTo>
                  <a:pt x="4019" y="485572"/>
                </a:lnTo>
                <a:lnTo>
                  <a:pt x="9937" y="534619"/>
                </a:lnTo>
                <a:lnTo>
                  <a:pt x="26747" y="579555"/>
                </a:lnTo>
                <a:lnTo>
                  <a:pt x="53034" y="618888"/>
                </a:lnTo>
                <a:lnTo>
                  <a:pt x="87384" y="651128"/>
                </a:lnTo>
                <a:lnTo>
                  <a:pt x="128381" y="674782"/>
                </a:lnTo>
                <a:lnTo>
                  <a:pt x="174611" y="688360"/>
                </a:lnTo>
                <a:lnTo>
                  <a:pt x="207639" y="691078"/>
                </a:lnTo>
                <a:lnTo>
                  <a:pt x="1350765" y="691078"/>
                </a:lnTo>
                <a:lnTo>
                  <a:pt x="1399412" y="685046"/>
                </a:lnTo>
                <a:lnTo>
                  <a:pt x="1443326" y="667943"/>
                </a:lnTo>
                <a:lnTo>
                  <a:pt x="1481283" y="641261"/>
                </a:lnTo>
                <a:lnTo>
                  <a:pt x="1512056" y="606492"/>
                </a:lnTo>
                <a:lnTo>
                  <a:pt x="1534423" y="565125"/>
                </a:lnTo>
                <a:lnTo>
                  <a:pt x="1547157" y="518653"/>
                </a:lnTo>
                <a:lnTo>
                  <a:pt x="1549691" y="485572"/>
                </a:lnTo>
                <a:lnTo>
                  <a:pt x="1549691" y="199083"/>
                </a:lnTo>
                <a:lnTo>
                  <a:pt x="1544058" y="150427"/>
                </a:lnTo>
                <a:lnTo>
                  <a:pt x="1527977" y="106488"/>
                </a:lnTo>
                <a:lnTo>
                  <a:pt x="1502672" y="68499"/>
                </a:lnTo>
                <a:lnTo>
                  <a:pt x="1469368" y="37690"/>
                </a:lnTo>
                <a:lnTo>
                  <a:pt x="1429290" y="15292"/>
                </a:lnTo>
                <a:lnTo>
                  <a:pt x="1383662" y="2538"/>
                </a:lnTo>
                <a:lnTo>
                  <a:pt x="1350765" y="0"/>
                </a:lnTo>
                <a:lnTo>
                  <a:pt x="207639" y="0"/>
                </a:lnTo>
                <a:lnTo>
                  <a:pt x="158463" y="5642"/>
                </a:lnTo>
                <a:lnTo>
                  <a:pt x="113196" y="21747"/>
                </a:lnTo>
                <a:lnTo>
                  <a:pt x="73416" y="47086"/>
                </a:lnTo>
                <a:lnTo>
                  <a:pt x="40701" y="80425"/>
                </a:lnTo>
                <a:lnTo>
                  <a:pt x="16629" y="120534"/>
                </a:lnTo>
                <a:lnTo>
                  <a:pt x="2777" y="166182"/>
                </a:lnTo>
                <a:lnTo>
                  <a:pt x="704" y="18241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37313" y="8569952"/>
            <a:ext cx="340410" cy="349683"/>
          </a:xfrm>
          <a:custGeom>
            <a:avLst/>
            <a:gdLst/>
            <a:ahLst/>
            <a:cxnLst/>
            <a:rect l="l" t="t" r="r" b="b"/>
            <a:pathLst>
              <a:path w="340410" h="349683">
                <a:moveTo>
                  <a:pt x="0" y="174841"/>
                </a:move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5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2"/>
                </a:lnTo>
                <a:lnTo>
                  <a:pt x="40380" y="287924"/>
                </a:lnTo>
                <a:lnTo>
                  <a:pt x="49851" y="298474"/>
                </a:lnTo>
                <a:lnTo>
                  <a:pt x="60121" y="308204"/>
                </a:lnTo>
                <a:lnTo>
                  <a:pt x="70949" y="316909"/>
                </a:lnTo>
                <a:lnTo>
                  <a:pt x="82271" y="324591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2" y="347635"/>
                </a:lnTo>
                <a:lnTo>
                  <a:pt x="157147" y="349171"/>
                </a:lnTo>
                <a:lnTo>
                  <a:pt x="170205" y="349683"/>
                </a:lnTo>
                <a:lnTo>
                  <a:pt x="183262" y="349171"/>
                </a:lnTo>
                <a:lnTo>
                  <a:pt x="196258" y="347635"/>
                </a:lnTo>
                <a:lnTo>
                  <a:pt x="209129" y="345074"/>
                </a:lnTo>
                <a:lnTo>
                  <a:pt x="221815" y="341490"/>
                </a:lnTo>
                <a:lnTo>
                  <a:pt x="234253" y="336881"/>
                </a:lnTo>
                <a:lnTo>
                  <a:pt x="246382" y="331248"/>
                </a:lnTo>
                <a:lnTo>
                  <a:pt x="258138" y="324591"/>
                </a:lnTo>
                <a:lnTo>
                  <a:pt x="269461" y="316909"/>
                </a:lnTo>
                <a:lnTo>
                  <a:pt x="280288" y="308204"/>
                </a:lnTo>
                <a:lnTo>
                  <a:pt x="290558" y="298474"/>
                </a:lnTo>
                <a:lnTo>
                  <a:pt x="300030" y="287924"/>
                </a:lnTo>
                <a:lnTo>
                  <a:pt x="308505" y="276802"/>
                </a:lnTo>
                <a:lnTo>
                  <a:pt x="315983" y="265170"/>
                </a:lnTo>
                <a:lnTo>
                  <a:pt x="322463" y="253093"/>
                </a:lnTo>
                <a:lnTo>
                  <a:pt x="327947" y="240635"/>
                </a:lnTo>
                <a:lnTo>
                  <a:pt x="332434" y="227858"/>
                </a:lnTo>
                <a:lnTo>
                  <a:pt x="335923" y="214826"/>
                </a:lnTo>
                <a:lnTo>
                  <a:pt x="338416" y="201604"/>
                </a:lnTo>
                <a:lnTo>
                  <a:pt x="339912" y="188255"/>
                </a:lnTo>
                <a:lnTo>
                  <a:pt x="340410" y="174841"/>
                </a:lnTo>
                <a:lnTo>
                  <a:pt x="339912" y="161428"/>
                </a:lnTo>
                <a:lnTo>
                  <a:pt x="338416" y="148079"/>
                </a:lnTo>
                <a:lnTo>
                  <a:pt x="335923" y="134857"/>
                </a:lnTo>
                <a:lnTo>
                  <a:pt x="332434" y="121825"/>
                </a:lnTo>
                <a:lnTo>
                  <a:pt x="327947" y="109048"/>
                </a:lnTo>
                <a:lnTo>
                  <a:pt x="322463" y="96590"/>
                </a:lnTo>
                <a:lnTo>
                  <a:pt x="315983" y="84513"/>
                </a:lnTo>
                <a:lnTo>
                  <a:pt x="308505" y="72882"/>
                </a:lnTo>
                <a:lnTo>
                  <a:pt x="300030" y="61759"/>
                </a:lnTo>
                <a:lnTo>
                  <a:pt x="290558" y="51210"/>
                </a:lnTo>
                <a:lnTo>
                  <a:pt x="280288" y="41480"/>
                </a:lnTo>
                <a:lnTo>
                  <a:pt x="269461" y="32774"/>
                </a:lnTo>
                <a:lnTo>
                  <a:pt x="258138" y="25093"/>
                </a:lnTo>
                <a:lnTo>
                  <a:pt x="246382" y="18435"/>
                </a:lnTo>
                <a:lnTo>
                  <a:pt x="234253" y="12802"/>
                </a:lnTo>
                <a:lnTo>
                  <a:pt x="221815" y="8193"/>
                </a:lnTo>
                <a:lnTo>
                  <a:pt x="209129" y="4608"/>
                </a:lnTo>
                <a:lnTo>
                  <a:pt x="196258" y="2048"/>
                </a:lnTo>
                <a:lnTo>
                  <a:pt x="183262" y="512"/>
                </a:lnTo>
                <a:lnTo>
                  <a:pt x="170205" y="0"/>
                </a:lnTo>
                <a:lnTo>
                  <a:pt x="157147" y="512"/>
                </a:lnTo>
                <a:lnTo>
                  <a:pt x="144152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3"/>
                </a:lnTo>
                <a:lnTo>
                  <a:pt x="70949" y="32774"/>
                </a:lnTo>
                <a:lnTo>
                  <a:pt x="60121" y="41480"/>
                </a:lnTo>
                <a:lnTo>
                  <a:pt x="49851" y="51210"/>
                </a:lnTo>
                <a:lnTo>
                  <a:pt x="40380" y="61759"/>
                </a:lnTo>
                <a:lnTo>
                  <a:pt x="31905" y="72882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7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722187" y="6957903"/>
            <a:ext cx="801022" cy="303655"/>
          </a:xfrm>
          <a:custGeom>
            <a:avLst/>
            <a:gdLst/>
            <a:ahLst/>
            <a:cxnLst/>
            <a:rect l="l" t="t" r="r" b="b"/>
            <a:pathLst>
              <a:path w="801022" h="303655">
                <a:moveTo>
                  <a:pt x="0" y="0"/>
                </a:moveTo>
                <a:lnTo>
                  <a:pt x="801022" y="0"/>
                </a:lnTo>
                <a:lnTo>
                  <a:pt x="801022" y="290804"/>
                </a:lnTo>
                <a:lnTo>
                  <a:pt x="801022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454101" y="724585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0"/>
                </a:lnTo>
                <a:lnTo>
                  <a:pt x="69107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303346" y="8214409"/>
            <a:ext cx="1157033" cy="534015"/>
          </a:xfrm>
          <a:custGeom>
            <a:avLst/>
            <a:gdLst/>
            <a:ahLst/>
            <a:cxnLst/>
            <a:rect l="l" t="t" r="r" b="b"/>
            <a:pathLst>
              <a:path w="1157033" h="534015">
                <a:moveTo>
                  <a:pt x="0" y="534015"/>
                </a:moveTo>
                <a:lnTo>
                  <a:pt x="13972" y="534015"/>
                </a:lnTo>
                <a:lnTo>
                  <a:pt x="1157033" y="534015"/>
                </a:lnTo>
                <a:lnTo>
                  <a:pt x="1157033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180841" y="867931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69107"/>
                </a:lnTo>
                <a:lnTo>
                  <a:pt x="138215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293849" y="7402915"/>
            <a:ext cx="2473374" cy="869083"/>
          </a:xfrm>
          <a:custGeom>
            <a:avLst/>
            <a:gdLst/>
            <a:ahLst/>
            <a:cxnLst/>
            <a:rect l="l" t="t" r="r" b="b"/>
            <a:pathLst>
              <a:path w="2473374" h="869083">
                <a:moveTo>
                  <a:pt x="429341" y="869083"/>
                </a:moveTo>
                <a:lnTo>
                  <a:pt x="2048538" y="869083"/>
                </a:lnTo>
                <a:lnTo>
                  <a:pt x="2063988" y="865914"/>
                </a:lnTo>
                <a:lnTo>
                  <a:pt x="2109398" y="854577"/>
                </a:lnTo>
                <a:lnTo>
                  <a:pt x="2153212" y="840427"/>
                </a:lnTo>
                <a:lnTo>
                  <a:pt x="2195191" y="823380"/>
                </a:lnTo>
                <a:lnTo>
                  <a:pt x="2235096" y="803351"/>
                </a:lnTo>
                <a:lnTo>
                  <a:pt x="2272689" y="780257"/>
                </a:lnTo>
                <a:lnTo>
                  <a:pt x="2307730" y="754013"/>
                </a:lnTo>
                <a:lnTo>
                  <a:pt x="2344750" y="719883"/>
                </a:lnTo>
                <a:lnTo>
                  <a:pt x="2379258" y="680378"/>
                </a:lnTo>
                <a:lnTo>
                  <a:pt x="2408296" y="638216"/>
                </a:lnTo>
                <a:lnTo>
                  <a:pt x="2431665" y="593793"/>
                </a:lnTo>
                <a:lnTo>
                  <a:pt x="2449168" y="547502"/>
                </a:lnTo>
                <a:lnTo>
                  <a:pt x="2460606" y="499738"/>
                </a:lnTo>
                <a:lnTo>
                  <a:pt x="2465782" y="450896"/>
                </a:lnTo>
                <a:lnTo>
                  <a:pt x="2469826" y="429130"/>
                </a:lnTo>
                <a:lnTo>
                  <a:pt x="2472349" y="407374"/>
                </a:lnTo>
                <a:lnTo>
                  <a:pt x="2473374" y="385677"/>
                </a:lnTo>
                <a:lnTo>
                  <a:pt x="2472922" y="364085"/>
                </a:lnTo>
                <a:lnTo>
                  <a:pt x="2467682" y="321405"/>
                </a:lnTo>
                <a:lnTo>
                  <a:pt x="2456810" y="279713"/>
                </a:lnTo>
                <a:lnTo>
                  <a:pt x="2440488" y="239385"/>
                </a:lnTo>
                <a:lnTo>
                  <a:pt x="2418898" y="200800"/>
                </a:lnTo>
                <a:lnTo>
                  <a:pt x="2392219" y="164336"/>
                </a:lnTo>
                <a:lnTo>
                  <a:pt x="2360635" y="130369"/>
                </a:lnTo>
                <a:lnTo>
                  <a:pt x="2324326" y="99278"/>
                </a:lnTo>
                <a:lnTo>
                  <a:pt x="2283473" y="71441"/>
                </a:lnTo>
                <a:lnTo>
                  <a:pt x="2248208" y="52122"/>
                </a:lnTo>
                <a:lnTo>
                  <a:pt x="2211099" y="35712"/>
                </a:lnTo>
                <a:lnTo>
                  <a:pt x="2172413" y="22292"/>
                </a:lnTo>
                <a:lnTo>
                  <a:pt x="2132415" y="11945"/>
                </a:lnTo>
                <a:lnTo>
                  <a:pt x="2091372" y="4753"/>
                </a:lnTo>
                <a:lnTo>
                  <a:pt x="2049550" y="798"/>
                </a:lnTo>
                <a:lnTo>
                  <a:pt x="2021366" y="0"/>
                </a:lnTo>
                <a:lnTo>
                  <a:pt x="437624" y="236"/>
                </a:lnTo>
                <a:lnTo>
                  <a:pt x="0" y="438629"/>
                </a:lnTo>
                <a:lnTo>
                  <a:pt x="429341" y="86908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127624" y="6386041"/>
            <a:ext cx="1827842" cy="1157283"/>
          </a:xfrm>
          <a:custGeom>
            <a:avLst/>
            <a:gdLst/>
            <a:ahLst/>
            <a:cxnLst/>
            <a:rect l="l" t="t" r="r" b="b"/>
            <a:pathLst>
              <a:path w="1827842" h="1157283">
                <a:moveTo>
                  <a:pt x="913924" y="0"/>
                </a:moveTo>
                <a:lnTo>
                  <a:pt x="0" y="578641"/>
                </a:lnTo>
                <a:lnTo>
                  <a:pt x="913924" y="1157283"/>
                </a:lnTo>
                <a:lnTo>
                  <a:pt x="1827842" y="578641"/>
                </a:lnTo>
                <a:lnTo>
                  <a:pt x="913924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467705" y="3154133"/>
            <a:ext cx="1203747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In</a:t>
            </a:r>
            <a:r>
              <a:rPr lang="es-EC" sz="3675" spc="0" baseline="3603" dirty="0" err="1" smtClean="0">
                <a:latin typeface="Courier New"/>
                <a:cs typeface="Courier New"/>
              </a:rPr>
              <a:t>icio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35662" y="4335302"/>
            <a:ext cx="826671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2450" dirty="0" err="1" smtClean="0">
                <a:latin typeface="Courier New"/>
                <a:cs typeface="Courier New"/>
              </a:rPr>
              <a:t>aNac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31513" y="6647575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34618" y="6652643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48534" y="6829155"/>
            <a:ext cx="1615124" cy="3562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3675" baseline="3603" dirty="0" smtClean="0">
                <a:latin typeface="Courier New"/>
                <a:cs typeface="Courier New"/>
              </a:rPr>
              <a:t>edad</a:t>
            </a:r>
            <a:r>
              <a:rPr sz="3675" spc="0" baseline="3603" dirty="0" smtClean="0">
                <a:latin typeface="Courier New"/>
                <a:cs typeface="Courier New"/>
              </a:rPr>
              <a:t>&gt;=18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69472" y="7698692"/>
            <a:ext cx="139228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"</a:t>
            </a:r>
            <a:r>
              <a:rPr lang="es-EC" sz="3675" baseline="3603" dirty="0" smtClean="0">
                <a:latin typeface="Courier New"/>
                <a:cs typeface="Courier New"/>
              </a:rPr>
              <a:t>Mayor</a:t>
            </a:r>
            <a:r>
              <a:rPr sz="3675" spc="0" baseline="3603" dirty="0" smtClean="0">
                <a:latin typeface="Courier New"/>
                <a:cs typeface="Courier New"/>
              </a:rPr>
              <a:t>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26474" y="7703760"/>
            <a:ext cx="139228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"Menor"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17737" y="9469296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2450" dirty="0" smtClean="0">
                <a:latin typeface="Courier New"/>
                <a:cs typeface="Courier New"/>
              </a:rPr>
              <a:t>Fin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03346" y="8214409"/>
            <a:ext cx="1157033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8549478" y="8214409"/>
            <a:ext cx="1167503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0722187" y="6957903"/>
            <a:ext cx="801022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8570420" y="6957903"/>
            <a:ext cx="811493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8147050" y="5350622"/>
            <a:ext cx="3792334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3"/>
              </a:spcBef>
            </a:pPr>
            <a:endParaRPr sz="500" dirty="0"/>
          </a:p>
          <a:p>
            <a:pPr marL="212174">
              <a:lnSpc>
                <a:spcPct val="94401"/>
              </a:lnSpc>
              <a:spcBef>
                <a:spcPts val="1000"/>
              </a:spcBef>
            </a:pPr>
            <a:r>
              <a:rPr lang="es-EC" sz="2300" dirty="0" smtClean="0">
                <a:latin typeface="Courier New"/>
                <a:cs typeface="Courier New"/>
              </a:rPr>
              <a:t>edad</a:t>
            </a:r>
            <a:r>
              <a:rPr sz="2300" spc="0" dirty="0" smtClean="0">
                <a:latin typeface="Courier New"/>
                <a:cs typeface="Courier New"/>
              </a:rPr>
              <a:t> &lt;- 201</a:t>
            </a:r>
            <a:r>
              <a:rPr lang="es-EC" sz="2300" spc="0" dirty="0" smtClean="0">
                <a:latin typeface="Courier New"/>
                <a:cs typeface="Courier New"/>
              </a:rPr>
              <a:t>6</a:t>
            </a:r>
            <a:r>
              <a:rPr sz="2300" spc="0" dirty="0" smtClean="0">
                <a:latin typeface="Courier New"/>
                <a:cs typeface="Courier New"/>
              </a:rPr>
              <a:t> - </a:t>
            </a:r>
            <a:r>
              <a:rPr lang="es-EC" sz="2300" dirty="0" err="1" smtClean="0">
                <a:latin typeface="Courier New"/>
                <a:cs typeface="Courier New"/>
              </a:rPr>
              <a:t>aNac</a:t>
            </a:r>
            <a:endParaRPr sz="230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24353" y="6041700"/>
            <a:ext cx="1722461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0046814" y="6041700"/>
            <a:ext cx="1711989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755650" y="67122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ues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ta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58" name="object 17"/>
          <p:cNvSpPr txBox="1"/>
          <p:nvPr/>
        </p:nvSpPr>
        <p:spPr>
          <a:xfrm>
            <a:off x="672213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solidFill>
                  <a:schemeClr val="bg1"/>
                </a:solidFill>
                <a:latin typeface="+mj-lt"/>
                <a:cs typeface="Times New Roman"/>
              </a:rPr>
              <a:t>ues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ta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331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16" grpId="0"/>
      <p:bldP spid="15" grpId="0"/>
      <p:bldP spid="14" grpId="0"/>
      <p:bldP spid="13" grpId="0"/>
      <p:bldP spid="12" grpId="0"/>
      <p:bldP spid="11" grpId="0"/>
      <p:bldP spid="10" grpId="0"/>
      <p:bldP spid="9" grpId="0"/>
      <p:bldP spid="8" grpId="0"/>
      <p:bldP spid="7" grpId="0"/>
      <p:bldP spid="6" grpId="0"/>
      <p:bldP spid="5" grpId="0"/>
      <p:bldP spid="4" grpId="0"/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 txBox="1"/>
          <p:nvPr/>
        </p:nvSpPr>
        <p:spPr>
          <a:xfrm>
            <a:off x="0" y="0"/>
            <a:ext cx="12422784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685319" algn="r">
              <a:lnSpc>
                <a:spcPct val="95825"/>
              </a:lnSpc>
            </a:pPr>
            <a:r>
              <a:rPr sz="2050" spc="-229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2050" spc="0" dirty="0" smtClean="0">
                <a:solidFill>
                  <a:srgbClr val="FEFFFE"/>
                </a:solidFill>
                <a:latin typeface="Arial"/>
                <a:cs typeface="Arial"/>
              </a:rPr>
              <a:t>odos os direit</a:t>
            </a:r>
            <a:endParaRPr sz="2050">
              <a:latin typeface="Arial"/>
              <a:cs typeface="Arial"/>
            </a:endParaRPr>
          </a:p>
          <a:p>
            <a:pPr algn="r">
              <a:lnSpc>
                <a:spcPct val="95825"/>
              </a:lnSpc>
              <a:spcBef>
                <a:spcPts val="777"/>
              </a:spcBef>
            </a:pPr>
            <a:r>
              <a:rPr sz="8250" spc="-100" dirty="0" smtClean="0">
                <a:solidFill>
                  <a:srgbClr val="FEFFFE"/>
                </a:solidFill>
                <a:latin typeface="Times New Roman"/>
                <a:cs typeface="Times New Roman"/>
              </a:rPr>
              <a:t>C</a:t>
            </a:r>
            <a:r>
              <a:rPr sz="8250" spc="0" dirty="0" smtClean="0">
                <a:solidFill>
                  <a:srgbClr val="FEFFFE"/>
                </a:solidFill>
                <a:latin typeface="Times New Roman"/>
                <a:cs typeface="Times New Roman"/>
              </a:rPr>
              <a:t>o</a:t>
            </a:r>
            <a:endParaRPr sz="82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-5392505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800656" y="6957903"/>
            <a:ext cx="811493" cy="303655"/>
          </a:xfrm>
          <a:custGeom>
            <a:avLst/>
            <a:gdLst/>
            <a:ahLst/>
            <a:cxnLst/>
            <a:rect l="l" t="t" r="r" b="b"/>
            <a:pathLst>
              <a:path w="811493" h="303655">
                <a:moveTo>
                  <a:pt x="811493" y="0"/>
                </a:moveTo>
                <a:lnTo>
                  <a:pt x="0" y="0"/>
                </a:lnTo>
                <a:lnTo>
                  <a:pt x="0" y="290804"/>
                </a:lnTo>
                <a:lnTo>
                  <a:pt x="0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31549" y="724585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79718" y="8214409"/>
            <a:ext cx="1167504" cy="534015"/>
          </a:xfrm>
          <a:custGeom>
            <a:avLst/>
            <a:gdLst/>
            <a:ahLst/>
            <a:cxnLst/>
            <a:rect l="l" t="t" r="r" b="b"/>
            <a:pathLst>
              <a:path w="1167504" h="534015">
                <a:moveTo>
                  <a:pt x="1167504" y="534015"/>
                </a:moveTo>
                <a:lnTo>
                  <a:pt x="1148486" y="534015"/>
                </a:lnTo>
                <a:lnTo>
                  <a:pt x="0" y="534015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31513" y="867931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277052" y="6041700"/>
            <a:ext cx="0" cy="219888"/>
          </a:xfrm>
          <a:custGeom>
            <a:avLst/>
            <a:gdLst/>
            <a:ahLst/>
            <a:cxnLst/>
            <a:rect l="l" t="t" r="r" b="b"/>
            <a:pathLst>
              <a:path h="219888">
                <a:moveTo>
                  <a:pt x="0" y="0"/>
                </a:moveTo>
                <a:lnTo>
                  <a:pt x="0" y="219888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207944" y="624588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235164" y="8910723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4656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166060" y="915678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567427" y="7398083"/>
            <a:ext cx="2473379" cy="873915"/>
          </a:xfrm>
          <a:custGeom>
            <a:avLst/>
            <a:gdLst/>
            <a:ahLst/>
            <a:cxnLst/>
            <a:rect l="l" t="t" r="r" b="b"/>
            <a:pathLst>
              <a:path w="2473379" h="873915">
                <a:moveTo>
                  <a:pt x="429348" y="873915"/>
                </a:moveTo>
                <a:lnTo>
                  <a:pt x="2048544" y="873915"/>
                </a:lnTo>
                <a:lnTo>
                  <a:pt x="2063995" y="870710"/>
                </a:lnTo>
                <a:lnTo>
                  <a:pt x="2109404" y="858882"/>
                </a:lnTo>
                <a:lnTo>
                  <a:pt x="2153218" y="843831"/>
                </a:lnTo>
                <a:lnTo>
                  <a:pt x="2195196" y="825678"/>
                </a:lnTo>
                <a:lnTo>
                  <a:pt x="2235099" y="804544"/>
                </a:lnTo>
                <a:lnTo>
                  <a:pt x="2272689" y="780549"/>
                </a:lnTo>
                <a:lnTo>
                  <a:pt x="2307727" y="753814"/>
                </a:lnTo>
                <a:lnTo>
                  <a:pt x="2344748" y="719647"/>
                </a:lnTo>
                <a:lnTo>
                  <a:pt x="2379260" y="680141"/>
                </a:lnTo>
                <a:lnTo>
                  <a:pt x="2408300" y="637980"/>
                </a:lnTo>
                <a:lnTo>
                  <a:pt x="2431671" y="593556"/>
                </a:lnTo>
                <a:lnTo>
                  <a:pt x="2449174" y="547265"/>
                </a:lnTo>
                <a:lnTo>
                  <a:pt x="2460612" y="499501"/>
                </a:lnTo>
                <a:lnTo>
                  <a:pt x="2465788" y="450659"/>
                </a:lnTo>
                <a:lnTo>
                  <a:pt x="2469832" y="428893"/>
                </a:lnTo>
                <a:lnTo>
                  <a:pt x="2472355" y="407138"/>
                </a:lnTo>
                <a:lnTo>
                  <a:pt x="2473379" y="385441"/>
                </a:lnTo>
                <a:lnTo>
                  <a:pt x="2472927" y="363848"/>
                </a:lnTo>
                <a:lnTo>
                  <a:pt x="2467686" y="321169"/>
                </a:lnTo>
                <a:lnTo>
                  <a:pt x="2456813" y="279476"/>
                </a:lnTo>
                <a:lnTo>
                  <a:pt x="2440489" y="239149"/>
                </a:lnTo>
                <a:lnTo>
                  <a:pt x="2418897" y="200564"/>
                </a:lnTo>
                <a:lnTo>
                  <a:pt x="2392217" y="164099"/>
                </a:lnTo>
                <a:lnTo>
                  <a:pt x="2360632" y="130133"/>
                </a:lnTo>
                <a:lnTo>
                  <a:pt x="2324322" y="99043"/>
                </a:lnTo>
                <a:lnTo>
                  <a:pt x="2283469" y="71206"/>
                </a:lnTo>
                <a:lnTo>
                  <a:pt x="2248207" y="52194"/>
                </a:lnTo>
                <a:lnTo>
                  <a:pt x="2211099" y="36570"/>
                </a:lnTo>
                <a:lnTo>
                  <a:pt x="2172413" y="24211"/>
                </a:lnTo>
                <a:lnTo>
                  <a:pt x="2132414" y="14993"/>
                </a:lnTo>
                <a:lnTo>
                  <a:pt x="2091370" y="8794"/>
                </a:lnTo>
                <a:lnTo>
                  <a:pt x="2049546" y="5488"/>
                </a:lnTo>
                <a:lnTo>
                  <a:pt x="437630" y="0"/>
                </a:lnTo>
                <a:lnTo>
                  <a:pt x="0" y="438392"/>
                </a:lnTo>
                <a:lnTo>
                  <a:pt x="429348" y="87391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54591" y="5350622"/>
            <a:ext cx="3434450" cy="691078"/>
          </a:xfrm>
          <a:custGeom>
            <a:avLst/>
            <a:gdLst/>
            <a:ahLst/>
            <a:cxnLst/>
            <a:rect l="l" t="t" r="r" b="b"/>
            <a:pathLst>
              <a:path w="3434450" h="691078">
                <a:moveTo>
                  <a:pt x="0" y="0"/>
                </a:moveTo>
                <a:lnTo>
                  <a:pt x="0" y="691078"/>
                </a:lnTo>
                <a:lnTo>
                  <a:pt x="3434450" y="691078"/>
                </a:lnTo>
                <a:lnTo>
                  <a:pt x="3434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591209" y="9308617"/>
            <a:ext cx="1298389" cy="596840"/>
          </a:xfrm>
          <a:custGeom>
            <a:avLst/>
            <a:gdLst/>
            <a:ahLst/>
            <a:cxnLst/>
            <a:rect l="l" t="t" r="r" b="b"/>
            <a:pathLst>
              <a:path w="1298389" h="596840">
                <a:moveTo>
                  <a:pt x="2837" y="430717"/>
                </a:moveTo>
                <a:lnTo>
                  <a:pt x="7593" y="470627"/>
                </a:lnTo>
                <a:lnTo>
                  <a:pt x="22722" y="509715"/>
                </a:lnTo>
                <a:lnTo>
                  <a:pt x="46825" y="543036"/>
                </a:lnTo>
                <a:lnTo>
                  <a:pt x="78463" y="569373"/>
                </a:lnTo>
                <a:lnTo>
                  <a:pt x="116196" y="587511"/>
                </a:lnTo>
                <a:lnTo>
                  <a:pt x="158586" y="596234"/>
                </a:lnTo>
                <a:lnTo>
                  <a:pt x="173502" y="596840"/>
                </a:lnTo>
                <a:lnTo>
                  <a:pt x="1131588" y="596840"/>
                </a:lnTo>
                <a:lnTo>
                  <a:pt x="1182809" y="589336"/>
                </a:lnTo>
                <a:lnTo>
                  <a:pt x="1220969" y="572200"/>
                </a:lnTo>
                <a:lnTo>
                  <a:pt x="1252900" y="546511"/>
                </a:lnTo>
                <a:lnTo>
                  <a:pt x="1277309" y="513529"/>
                </a:lnTo>
                <a:lnTo>
                  <a:pt x="1292904" y="474511"/>
                </a:lnTo>
                <a:lnTo>
                  <a:pt x="1298389" y="430717"/>
                </a:lnTo>
                <a:lnTo>
                  <a:pt x="1298388" y="174493"/>
                </a:lnTo>
                <a:lnTo>
                  <a:pt x="1293026" y="131256"/>
                </a:lnTo>
                <a:lnTo>
                  <a:pt x="1278077" y="91612"/>
                </a:lnTo>
                <a:lnTo>
                  <a:pt x="1254732" y="57144"/>
                </a:lnTo>
                <a:lnTo>
                  <a:pt x="1224184" y="29439"/>
                </a:lnTo>
                <a:lnTo>
                  <a:pt x="1187624" y="10082"/>
                </a:lnTo>
                <a:lnTo>
                  <a:pt x="1146246" y="659"/>
                </a:lnTo>
                <a:lnTo>
                  <a:pt x="1131588" y="0"/>
                </a:lnTo>
                <a:lnTo>
                  <a:pt x="173502" y="0"/>
                </a:lnTo>
                <a:lnTo>
                  <a:pt x="125511" y="7144"/>
                </a:lnTo>
                <a:lnTo>
                  <a:pt x="87308" y="24070"/>
                </a:lnTo>
                <a:lnTo>
                  <a:pt x="54296" y="49391"/>
                </a:lnTo>
                <a:lnTo>
                  <a:pt x="27895" y="81608"/>
                </a:lnTo>
                <a:lnTo>
                  <a:pt x="9530" y="119226"/>
                </a:lnTo>
                <a:lnTo>
                  <a:pt x="621" y="160746"/>
                </a:lnTo>
                <a:lnTo>
                  <a:pt x="0" y="175195"/>
                </a:lnTo>
                <a:lnTo>
                  <a:pt x="2837" y="430717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277052" y="4952728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40591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207944" y="518832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234885" y="3945364"/>
            <a:ext cx="1859367" cy="1059718"/>
          </a:xfrm>
          <a:custGeom>
            <a:avLst/>
            <a:gdLst/>
            <a:ahLst/>
            <a:cxnLst/>
            <a:rect l="l" t="t" r="r" b="b"/>
            <a:pathLst>
              <a:path w="1859367" h="1059718">
                <a:moveTo>
                  <a:pt x="1859367" y="0"/>
                </a:moveTo>
                <a:lnTo>
                  <a:pt x="0" y="277770"/>
                </a:lnTo>
                <a:lnTo>
                  <a:pt x="765" y="303175"/>
                </a:lnTo>
                <a:lnTo>
                  <a:pt x="1499" y="328580"/>
                </a:lnTo>
                <a:lnTo>
                  <a:pt x="2203" y="353986"/>
                </a:lnTo>
                <a:lnTo>
                  <a:pt x="2877" y="379392"/>
                </a:lnTo>
                <a:lnTo>
                  <a:pt x="3519" y="404799"/>
                </a:lnTo>
                <a:lnTo>
                  <a:pt x="4131" y="430207"/>
                </a:lnTo>
                <a:lnTo>
                  <a:pt x="4712" y="455616"/>
                </a:lnTo>
                <a:lnTo>
                  <a:pt x="5263" y="481025"/>
                </a:lnTo>
                <a:lnTo>
                  <a:pt x="5783" y="506434"/>
                </a:lnTo>
                <a:lnTo>
                  <a:pt x="6272" y="531844"/>
                </a:lnTo>
                <a:lnTo>
                  <a:pt x="6730" y="557255"/>
                </a:lnTo>
                <a:lnTo>
                  <a:pt x="7157" y="582666"/>
                </a:lnTo>
                <a:lnTo>
                  <a:pt x="7554" y="608078"/>
                </a:lnTo>
                <a:lnTo>
                  <a:pt x="7919" y="633490"/>
                </a:lnTo>
                <a:lnTo>
                  <a:pt x="8254" y="658902"/>
                </a:lnTo>
                <a:lnTo>
                  <a:pt x="8558" y="684315"/>
                </a:lnTo>
                <a:lnTo>
                  <a:pt x="8831" y="709728"/>
                </a:lnTo>
                <a:lnTo>
                  <a:pt x="9073" y="735142"/>
                </a:lnTo>
                <a:lnTo>
                  <a:pt x="9285" y="760556"/>
                </a:lnTo>
                <a:lnTo>
                  <a:pt x="9465" y="785970"/>
                </a:lnTo>
                <a:lnTo>
                  <a:pt x="9626" y="813290"/>
                </a:lnTo>
                <a:lnTo>
                  <a:pt x="9752" y="840647"/>
                </a:lnTo>
                <a:lnTo>
                  <a:pt x="9873" y="881730"/>
                </a:lnTo>
                <a:lnTo>
                  <a:pt x="9752" y="1005041"/>
                </a:lnTo>
                <a:lnTo>
                  <a:pt x="9626" y="1032398"/>
                </a:lnTo>
                <a:lnTo>
                  <a:pt x="9465" y="1059718"/>
                </a:lnTo>
                <a:lnTo>
                  <a:pt x="1822206" y="1049247"/>
                </a:lnTo>
                <a:lnTo>
                  <a:pt x="1859367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266585" y="3622926"/>
            <a:ext cx="0" cy="314126"/>
          </a:xfrm>
          <a:custGeom>
            <a:avLst/>
            <a:gdLst/>
            <a:ahLst/>
            <a:cxnLst/>
            <a:rect l="l" t="t" r="r" b="b"/>
            <a:pathLst>
              <a:path h="314126">
                <a:moveTo>
                  <a:pt x="0" y="0"/>
                </a:moveTo>
                <a:lnTo>
                  <a:pt x="0" y="302327"/>
                </a:lnTo>
                <a:lnTo>
                  <a:pt x="0" y="314126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197473" y="392134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496971" y="2952789"/>
            <a:ext cx="1549691" cy="691078"/>
          </a:xfrm>
          <a:custGeom>
            <a:avLst/>
            <a:gdLst/>
            <a:ahLst/>
            <a:cxnLst/>
            <a:rect l="l" t="t" r="r" b="b"/>
            <a:pathLst>
              <a:path w="1549691" h="691078">
                <a:moveTo>
                  <a:pt x="706" y="182416"/>
                </a:moveTo>
                <a:lnTo>
                  <a:pt x="4366" y="485572"/>
                </a:lnTo>
                <a:lnTo>
                  <a:pt x="10284" y="534619"/>
                </a:lnTo>
                <a:lnTo>
                  <a:pt x="27095" y="579555"/>
                </a:lnTo>
                <a:lnTo>
                  <a:pt x="53383" y="618888"/>
                </a:lnTo>
                <a:lnTo>
                  <a:pt x="87733" y="651128"/>
                </a:lnTo>
                <a:lnTo>
                  <a:pt x="128729" y="674782"/>
                </a:lnTo>
                <a:lnTo>
                  <a:pt x="174957" y="688360"/>
                </a:lnTo>
                <a:lnTo>
                  <a:pt x="207983" y="691078"/>
                </a:lnTo>
                <a:lnTo>
                  <a:pt x="1351121" y="691078"/>
                </a:lnTo>
                <a:lnTo>
                  <a:pt x="1399746" y="685046"/>
                </a:lnTo>
                <a:lnTo>
                  <a:pt x="1443605" y="667943"/>
                </a:lnTo>
                <a:lnTo>
                  <a:pt x="1481487" y="641261"/>
                </a:lnTo>
                <a:lnTo>
                  <a:pt x="1512182" y="606492"/>
                </a:lnTo>
                <a:lnTo>
                  <a:pt x="1534478" y="565125"/>
                </a:lnTo>
                <a:lnTo>
                  <a:pt x="1547167" y="518653"/>
                </a:lnTo>
                <a:lnTo>
                  <a:pt x="1549691" y="485572"/>
                </a:lnTo>
                <a:lnTo>
                  <a:pt x="1549691" y="199083"/>
                </a:lnTo>
                <a:lnTo>
                  <a:pt x="1544080" y="150427"/>
                </a:lnTo>
                <a:lnTo>
                  <a:pt x="1528054" y="106488"/>
                </a:lnTo>
                <a:lnTo>
                  <a:pt x="1502824" y="68499"/>
                </a:lnTo>
                <a:lnTo>
                  <a:pt x="1469599" y="37690"/>
                </a:lnTo>
                <a:lnTo>
                  <a:pt x="1429590" y="15292"/>
                </a:lnTo>
                <a:lnTo>
                  <a:pt x="1384008" y="2538"/>
                </a:lnTo>
                <a:lnTo>
                  <a:pt x="1351121" y="0"/>
                </a:lnTo>
                <a:lnTo>
                  <a:pt x="207983" y="0"/>
                </a:lnTo>
                <a:lnTo>
                  <a:pt x="158788" y="5642"/>
                </a:lnTo>
                <a:lnTo>
                  <a:pt x="113469" y="21747"/>
                </a:lnTo>
                <a:lnTo>
                  <a:pt x="73617" y="47086"/>
                </a:lnTo>
                <a:lnTo>
                  <a:pt x="40825" y="80425"/>
                </a:lnTo>
                <a:lnTo>
                  <a:pt x="16684" y="120534"/>
                </a:lnTo>
                <a:lnTo>
                  <a:pt x="2787" y="166182"/>
                </a:lnTo>
                <a:lnTo>
                  <a:pt x="706" y="18241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067896" y="8569952"/>
            <a:ext cx="340416" cy="349683"/>
          </a:xfrm>
          <a:custGeom>
            <a:avLst/>
            <a:gdLst/>
            <a:ahLst/>
            <a:cxnLst/>
            <a:rect l="l" t="t" r="r" b="b"/>
            <a:pathLst>
              <a:path w="340416" h="349683">
                <a:moveTo>
                  <a:pt x="0" y="174841"/>
                </a:move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5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2"/>
                </a:lnTo>
                <a:lnTo>
                  <a:pt x="40380" y="287924"/>
                </a:lnTo>
                <a:lnTo>
                  <a:pt x="49851" y="298474"/>
                </a:lnTo>
                <a:lnTo>
                  <a:pt x="60121" y="308204"/>
                </a:lnTo>
                <a:lnTo>
                  <a:pt x="70948" y="316909"/>
                </a:lnTo>
                <a:lnTo>
                  <a:pt x="82271" y="324591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1"/>
                </a:lnTo>
                <a:lnTo>
                  <a:pt x="269459" y="316909"/>
                </a:lnTo>
                <a:lnTo>
                  <a:pt x="280286" y="308204"/>
                </a:lnTo>
                <a:lnTo>
                  <a:pt x="290556" y="298474"/>
                </a:lnTo>
                <a:lnTo>
                  <a:pt x="300029" y="287924"/>
                </a:lnTo>
                <a:lnTo>
                  <a:pt x="308506" y="276802"/>
                </a:lnTo>
                <a:lnTo>
                  <a:pt x="315985" y="265170"/>
                </a:lnTo>
                <a:lnTo>
                  <a:pt x="322466" y="253093"/>
                </a:lnTo>
                <a:lnTo>
                  <a:pt x="327951" y="240635"/>
                </a:lnTo>
                <a:lnTo>
                  <a:pt x="332438" y="227858"/>
                </a:lnTo>
                <a:lnTo>
                  <a:pt x="335928" y="214826"/>
                </a:lnTo>
                <a:lnTo>
                  <a:pt x="338421" y="201604"/>
                </a:lnTo>
                <a:lnTo>
                  <a:pt x="339917" y="188255"/>
                </a:lnTo>
                <a:lnTo>
                  <a:pt x="340416" y="174841"/>
                </a:lnTo>
                <a:lnTo>
                  <a:pt x="339917" y="161428"/>
                </a:lnTo>
                <a:lnTo>
                  <a:pt x="338421" y="148079"/>
                </a:lnTo>
                <a:lnTo>
                  <a:pt x="335928" y="134857"/>
                </a:lnTo>
                <a:lnTo>
                  <a:pt x="332438" y="121825"/>
                </a:lnTo>
                <a:lnTo>
                  <a:pt x="327951" y="109048"/>
                </a:lnTo>
                <a:lnTo>
                  <a:pt x="322466" y="96590"/>
                </a:lnTo>
                <a:lnTo>
                  <a:pt x="315985" y="84513"/>
                </a:lnTo>
                <a:lnTo>
                  <a:pt x="308506" y="72882"/>
                </a:lnTo>
                <a:lnTo>
                  <a:pt x="300029" y="61759"/>
                </a:lnTo>
                <a:lnTo>
                  <a:pt x="290556" y="51210"/>
                </a:lnTo>
                <a:lnTo>
                  <a:pt x="280286" y="41480"/>
                </a:lnTo>
                <a:lnTo>
                  <a:pt x="269459" y="32774"/>
                </a:lnTo>
                <a:lnTo>
                  <a:pt x="258136" y="25093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3"/>
                </a:lnTo>
                <a:lnTo>
                  <a:pt x="70948" y="32774"/>
                </a:lnTo>
                <a:lnTo>
                  <a:pt x="60121" y="41480"/>
                </a:lnTo>
                <a:lnTo>
                  <a:pt x="49851" y="51210"/>
                </a:lnTo>
                <a:lnTo>
                  <a:pt x="40380" y="61759"/>
                </a:lnTo>
                <a:lnTo>
                  <a:pt x="31905" y="72882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7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952423" y="6957903"/>
            <a:ext cx="801022" cy="303655"/>
          </a:xfrm>
          <a:custGeom>
            <a:avLst/>
            <a:gdLst/>
            <a:ahLst/>
            <a:cxnLst/>
            <a:rect l="l" t="t" r="r" b="b"/>
            <a:pathLst>
              <a:path w="801022" h="303655">
                <a:moveTo>
                  <a:pt x="0" y="0"/>
                </a:moveTo>
                <a:lnTo>
                  <a:pt x="801022" y="0"/>
                </a:lnTo>
                <a:lnTo>
                  <a:pt x="801022" y="290804"/>
                </a:lnTo>
                <a:lnTo>
                  <a:pt x="801022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684339" y="724585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0"/>
                </a:lnTo>
                <a:lnTo>
                  <a:pt x="69107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533592" y="8214409"/>
            <a:ext cx="1157033" cy="534015"/>
          </a:xfrm>
          <a:custGeom>
            <a:avLst/>
            <a:gdLst/>
            <a:ahLst/>
            <a:cxnLst/>
            <a:rect l="l" t="t" r="r" b="b"/>
            <a:pathLst>
              <a:path w="1157033" h="534015">
                <a:moveTo>
                  <a:pt x="0" y="534015"/>
                </a:moveTo>
                <a:lnTo>
                  <a:pt x="14319" y="534015"/>
                </a:lnTo>
                <a:lnTo>
                  <a:pt x="1157033" y="534015"/>
                </a:lnTo>
                <a:lnTo>
                  <a:pt x="1157033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411079" y="867931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69107"/>
                </a:lnTo>
                <a:lnTo>
                  <a:pt x="138215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24437" y="7402915"/>
            <a:ext cx="2473379" cy="869083"/>
          </a:xfrm>
          <a:custGeom>
            <a:avLst/>
            <a:gdLst/>
            <a:ahLst/>
            <a:cxnLst/>
            <a:rect l="l" t="t" r="r" b="b"/>
            <a:pathLst>
              <a:path w="2473379" h="869083">
                <a:moveTo>
                  <a:pt x="429337" y="869083"/>
                </a:moveTo>
                <a:lnTo>
                  <a:pt x="2048544" y="869083"/>
                </a:lnTo>
                <a:lnTo>
                  <a:pt x="2063995" y="865914"/>
                </a:lnTo>
                <a:lnTo>
                  <a:pt x="2109404" y="854577"/>
                </a:lnTo>
                <a:lnTo>
                  <a:pt x="2153218" y="840427"/>
                </a:lnTo>
                <a:lnTo>
                  <a:pt x="2195196" y="823380"/>
                </a:lnTo>
                <a:lnTo>
                  <a:pt x="2235099" y="803351"/>
                </a:lnTo>
                <a:lnTo>
                  <a:pt x="2272689" y="780257"/>
                </a:lnTo>
                <a:lnTo>
                  <a:pt x="2307727" y="754013"/>
                </a:lnTo>
                <a:lnTo>
                  <a:pt x="2344748" y="719883"/>
                </a:lnTo>
                <a:lnTo>
                  <a:pt x="2379259" y="680378"/>
                </a:lnTo>
                <a:lnTo>
                  <a:pt x="2408297" y="638216"/>
                </a:lnTo>
                <a:lnTo>
                  <a:pt x="2431666" y="593793"/>
                </a:lnTo>
                <a:lnTo>
                  <a:pt x="2449169" y="547502"/>
                </a:lnTo>
                <a:lnTo>
                  <a:pt x="2460609" y="499738"/>
                </a:lnTo>
                <a:lnTo>
                  <a:pt x="2465788" y="450896"/>
                </a:lnTo>
                <a:lnTo>
                  <a:pt x="2469832" y="429130"/>
                </a:lnTo>
                <a:lnTo>
                  <a:pt x="2472355" y="407374"/>
                </a:lnTo>
                <a:lnTo>
                  <a:pt x="2473379" y="385677"/>
                </a:lnTo>
                <a:lnTo>
                  <a:pt x="2472927" y="364085"/>
                </a:lnTo>
                <a:lnTo>
                  <a:pt x="2467686" y="321405"/>
                </a:lnTo>
                <a:lnTo>
                  <a:pt x="2456813" y="279713"/>
                </a:lnTo>
                <a:lnTo>
                  <a:pt x="2440489" y="239385"/>
                </a:lnTo>
                <a:lnTo>
                  <a:pt x="2418897" y="200800"/>
                </a:lnTo>
                <a:lnTo>
                  <a:pt x="2392217" y="164336"/>
                </a:lnTo>
                <a:lnTo>
                  <a:pt x="2360632" y="130369"/>
                </a:lnTo>
                <a:lnTo>
                  <a:pt x="2324322" y="99278"/>
                </a:lnTo>
                <a:lnTo>
                  <a:pt x="2283469" y="71441"/>
                </a:lnTo>
                <a:lnTo>
                  <a:pt x="2248207" y="52122"/>
                </a:lnTo>
                <a:lnTo>
                  <a:pt x="2211099" y="35712"/>
                </a:lnTo>
                <a:lnTo>
                  <a:pt x="2172413" y="22292"/>
                </a:lnTo>
                <a:lnTo>
                  <a:pt x="2132414" y="11945"/>
                </a:lnTo>
                <a:lnTo>
                  <a:pt x="2091370" y="4753"/>
                </a:lnTo>
                <a:lnTo>
                  <a:pt x="2049546" y="798"/>
                </a:lnTo>
                <a:lnTo>
                  <a:pt x="2021362" y="0"/>
                </a:lnTo>
                <a:lnTo>
                  <a:pt x="437620" y="236"/>
                </a:lnTo>
                <a:lnTo>
                  <a:pt x="0" y="438629"/>
                </a:lnTo>
                <a:lnTo>
                  <a:pt x="429337" y="86908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358211" y="6386041"/>
            <a:ext cx="1827850" cy="1157283"/>
          </a:xfrm>
          <a:custGeom>
            <a:avLst/>
            <a:gdLst/>
            <a:ahLst/>
            <a:cxnLst/>
            <a:rect l="l" t="t" r="r" b="b"/>
            <a:pathLst>
              <a:path w="1827850" h="1157283">
                <a:moveTo>
                  <a:pt x="913919" y="0"/>
                </a:moveTo>
                <a:lnTo>
                  <a:pt x="0" y="578641"/>
                </a:lnTo>
                <a:lnTo>
                  <a:pt x="913919" y="1157283"/>
                </a:lnTo>
                <a:lnTo>
                  <a:pt x="1827850" y="578641"/>
                </a:lnTo>
                <a:lnTo>
                  <a:pt x="913919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698296" y="3154133"/>
            <a:ext cx="1203747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In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cio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66252" y="4335302"/>
            <a:ext cx="826671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2450" dirty="0" err="1" smtClean="0">
                <a:latin typeface="Courier New"/>
                <a:cs typeface="Courier New"/>
              </a:rPr>
              <a:t>aNac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62095" y="6647575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65201" y="6652643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94878" y="6798161"/>
            <a:ext cx="2456686" cy="3700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3675" baseline="3603" dirty="0" smtClean="0">
                <a:latin typeface="Courier New"/>
                <a:cs typeface="Courier New"/>
              </a:rPr>
              <a:t>edad</a:t>
            </a:r>
            <a:r>
              <a:rPr sz="3675" spc="0" baseline="3603" dirty="0" smtClean="0">
                <a:latin typeface="Courier New"/>
                <a:cs typeface="Courier New"/>
              </a:rPr>
              <a:t>&gt;=18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00059" y="7698692"/>
            <a:ext cx="139228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"Ma</a:t>
            </a:r>
            <a:r>
              <a:rPr lang="es-EC" sz="3675" spc="0" baseline="3603" dirty="0" err="1" smtClean="0">
                <a:latin typeface="Courier New"/>
                <a:cs typeface="Courier New"/>
              </a:rPr>
              <a:t>yor</a:t>
            </a:r>
            <a:r>
              <a:rPr sz="3675" spc="0" baseline="3603" dirty="0" smtClean="0">
                <a:latin typeface="Courier New"/>
                <a:cs typeface="Courier New"/>
              </a:rPr>
              <a:t>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157068" y="7703760"/>
            <a:ext cx="139228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"Menor"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48320" y="9469296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Fi</a:t>
            </a:r>
            <a:r>
              <a:rPr lang="es-EC" sz="3675" spc="0" baseline="3603" dirty="0" smtClean="0">
                <a:latin typeface="Courier New"/>
                <a:cs typeface="Courier New"/>
              </a:rPr>
              <a:t>n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533592" y="8214409"/>
            <a:ext cx="1157033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12779718" y="8214409"/>
            <a:ext cx="1167504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4952423" y="6957903"/>
            <a:ext cx="801022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2800656" y="6957903"/>
            <a:ext cx="811493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422784" y="5350621"/>
            <a:ext cx="3822059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3"/>
              </a:spcBef>
            </a:pPr>
            <a:endParaRPr sz="500" dirty="0"/>
          </a:p>
          <a:p>
            <a:pPr marL="212527">
              <a:lnSpc>
                <a:spcPct val="94401"/>
              </a:lnSpc>
              <a:spcBef>
                <a:spcPts val="1000"/>
              </a:spcBef>
            </a:pPr>
            <a:r>
              <a:rPr lang="es-EC" sz="2300" dirty="0" smtClean="0">
                <a:latin typeface="Courier New"/>
                <a:cs typeface="Courier New"/>
              </a:rPr>
              <a:t>edad</a:t>
            </a:r>
            <a:r>
              <a:rPr sz="2300" spc="0" dirty="0" smtClean="0">
                <a:latin typeface="Courier New"/>
                <a:cs typeface="Courier New"/>
              </a:rPr>
              <a:t> &lt;- 201</a:t>
            </a:r>
            <a:r>
              <a:rPr lang="es-EC" sz="2300" spc="0" dirty="0" smtClean="0">
                <a:latin typeface="Courier New"/>
                <a:cs typeface="Courier New"/>
              </a:rPr>
              <a:t>6</a:t>
            </a:r>
            <a:r>
              <a:rPr sz="2300" spc="0" dirty="0" smtClean="0">
                <a:latin typeface="Courier New"/>
                <a:cs typeface="Courier New"/>
              </a:rPr>
              <a:t> -</a:t>
            </a:r>
            <a:r>
              <a:rPr lang="es-EC" sz="2300" spc="0" dirty="0" smtClean="0">
                <a:latin typeface="Courier New"/>
                <a:cs typeface="Courier New"/>
              </a:rPr>
              <a:t> </a:t>
            </a:r>
            <a:r>
              <a:rPr lang="es-EC" sz="2300" spc="0" dirty="0" err="1" smtClean="0">
                <a:latin typeface="Courier New"/>
                <a:cs typeface="Courier New"/>
              </a:rPr>
              <a:t>aNac</a:t>
            </a:r>
            <a:endParaRPr sz="230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54591" y="6041700"/>
            <a:ext cx="1722460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4277052" y="6041700"/>
            <a:ext cx="1711989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3" name="object 17"/>
          <p:cNvSpPr txBox="1"/>
          <p:nvPr/>
        </p:nvSpPr>
        <p:spPr>
          <a:xfrm>
            <a:off x="10661650" y="7048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ues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ta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54" name="object 17"/>
          <p:cNvSpPr txBox="1"/>
          <p:nvPr/>
        </p:nvSpPr>
        <p:spPr>
          <a:xfrm>
            <a:off x="10654413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solidFill>
                  <a:schemeClr val="bg1"/>
                </a:solidFill>
                <a:latin typeface="+mj-lt"/>
                <a:cs typeface="Times New Roman"/>
              </a:rPr>
              <a:t>ues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ta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55" name="Marcador de contenido 13"/>
          <p:cNvSpPr txBox="1">
            <a:spLocks/>
          </p:cNvSpPr>
          <p:nvPr/>
        </p:nvSpPr>
        <p:spPr>
          <a:xfrm>
            <a:off x="298703" y="1853684"/>
            <a:ext cx="9967912" cy="80517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Algoritmo EDAD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Clase </a:t>
            </a:r>
            <a:r>
              <a:rPr lang="es-EC" dirty="0" err="1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CondicionCompuesta</a:t>
            </a:r>
            <a:endParaRPr lang="es-EC" dirty="0" smtClean="0">
              <a:solidFill>
                <a:srgbClr val="A7D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edad, </a:t>
            </a:r>
            <a:r>
              <a:rPr lang="es-EC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Entero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Leer </a:t>
            </a:r>
            <a:r>
              <a:rPr lang="es-EC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edad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2016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-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dirty="0" smtClean="0">
              <a:solidFill>
                <a:srgbClr val="A7D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IF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(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edad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&gt;=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18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“Mayor”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ELSE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“Menor”   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Fin 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Clase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Algoritmo</a:t>
            </a: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782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 txBox="1"/>
          <p:nvPr/>
        </p:nvSpPr>
        <p:spPr>
          <a:xfrm>
            <a:off x="0" y="0"/>
            <a:ext cx="12191567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88478"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454102" algn="r">
              <a:lnSpc>
                <a:spcPct val="95825"/>
              </a:lnSpc>
            </a:pPr>
            <a:r>
              <a:rPr sz="2050" spc="-229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2050" spc="0" dirty="0" smtClean="0">
                <a:solidFill>
                  <a:srgbClr val="FEFFFE"/>
                </a:solidFill>
                <a:latin typeface="Arial"/>
                <a:cs typeface="Arial"/>
              </a:rPr>
              <a:t>odos os direit</a:t>
            </a:r>
            <a:endParaRPr sz="2050">
              <a:latin typeface="Arial"/>
              <a:cs typeface="Arial"/>
            </a:endParaRPr>
          </a:p>
          <a:p>
            <a:pPr marL="9589712">
              <a:lnSpc>
                <a:spcPts val="4644"/>
              </a:lnSpc>
              <a:spcBef>
                <a:spcPts val="26972"/>
              </a:spcBef>
            </a:pPr>
            <a:r>
              <a:rPr sz="41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int </a:t>
            </a:r>
            <a:r>
              <a:rPr sz="4100" spc="0" dirty="0" smtClean="0">
                <a:solidFill>
                  <a:srgbClr val="FEFFFE"/>
                </a:solidFill>
                <a:latin typeface="Courier New"/>
                <a:cs typeface="Courier New"/>
              </a:rPr>
              <a:t>nas </a:t>
            </a:r>
            <a:endParaRPr sz="4100">
              <a:latin typeface="Courier New"/>
              <a:cs typeface="Courier New"/>
            </a:endParaRPr>
          </a:p>
          <a:p>
            <a:pPr marL="9589712">
              <a:lnSpc>
                <a:spcPts val="4644"/>
              </a:lnSpc>
              <a:spcBef>
                <a:spcPts val="301"/>
              </a:spcBef>
            </a:pPr>
            <a:r>
              <a:rPr sz="41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int </a:t>
            </a:r>
            <a:r>
              <a:rPr sz="4100" spc="0" dirty="0" smtClean="0">
                <a:solidFill>
                  <a:srgbClr val="FEFFFE"/>
                </a:solidFill>
                <a:latin typeface="Courier New"/>
                <a:cs typeface="Courier New"/>
              </a:rPr>
              <a:t>i = </a:t>
            </a:r>
            <a:endParaRPr sz="4100">
              <a:latin typeface="Courier New"/>
              <a:cs typeface="Courier New"/>
            </a:endParaRPr>
          </a:p>
          <a:p>
            <a:pPr marL="9589712">
              <a:lnSpc>
                <a:spcPts val="4644"/>
              </a:lnSpc>
              <a:spcBef>
                <a:spcPts val="301"/>
              </a:spcBef>
            </a:pPr>
            <a:r>
              <a:rPr sz="41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if </a:t>
            </a:r>
            <a:r>
              <a:rPr sz="4100" spc="0" dirty="0" smtClean="0">
                <a:solidFill>
                  <a:srgbClr val="FEFFFE"/>
                </a:solidFill>
                <a:latin typeface="Courier New"/>
                <a:cs typeface="Courier New"/>
              </a:rPr>
              <a:t>(i&gt;=</a:t>
            </a:r>
            <a:endParaRPr sz="4100">
              <a:latin typeface="Courier New"/>
              <a:cs typeface="Courier New"/>
            </a:endParaRPr>
          </a:p>
          <a:p>
            <a:pPr marR="88479" algn="r">
              <a:lnSpc>
                <a:spcPct val="94401"/>
              </a:lnSpc>
              <a:spcBef>
                <a:spcPts val="301"/>
              </a:spcBef>
            </a:pPr>
            <a:r>
              <a:rPr sz="41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Syst</a:t>
            </a:r>
            <a:endParaRPr sz="4100">
              <a:latin typeface="Courier New"/>
              <a:cs typeface="Courier New"/>
            </a:endParaRPr>
          </a:p>
          <a:p>
            <a:pPr marR="716579" algn="r">
              <a:lnSpc>
                <a:spcPct val="94401"/>
              </a:lnSpc>
              <a:spcBef>
                <a:spcPts val="300"/>
              </a:spcBef>
            </a:pPr>
            <a:r>
              <a:rPr sz="4100" spc="0" dirty="0" smtClean="0">
                <a:solidFill>
                  <a:srgbClr val="FEF403"/>
                </a:solidFill>
                <a:latin typeface="Courier New"/>
                <a:cs typeface="Courier New"/>
              </a:rPr>
              <a:t>} </a:t>
            </a:r>
            <a:r>
              <a:rPr sz="41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else</a:t>
            </a:r>
            <a:endParaRPr sz="4100">
              <a:latin typeface="Courier New"/>
              <a:cs typeface="Courier New"/>
            </a:endParaRPr>
          </a:p>
          <a:p>
            <a:pPr marR="88479" algn="r">
              <a:lnSpc>
                <a:spcPct val="94401"/>
              </a:lnSpc>
              <a:spcBef>
                <a:spcPts val="300"/>
              </a:spcBef>
            </a:pPr>
            <a:r>
              <a:rPr sz="41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Syst</a:t>
            </a:r>
            <a:endParaRPr sz="4100">
              <a:latin typeface="Courier New"/>
              <a:cs typeface="Courier New"/>
            </a:endParaRPr>
          </a:p>
          <a:p>
            <a:pPr marR="2287677" algn="r">
              <a:lnSpc>
                <a:spcPct val="94401"/>
              </a:lnSpc>
              <a:spcBef>
                <a:spcPts val="300"/>
              </a:spcBef>
            </a:pPr>
            <a:r>
              <a:rPr sz="4100" spc="0" dirty="0" smtClean="0">
                <a:solidFill>
                  <a:srgbClr val="FEF403"/>
                </a:solidFill>
                <a:latin typeface="Courier New"/>
                <a:cs typeface="Courier New"/>
              </a:rPr>
              <a:t>}</a:t>
            </a:r>
            <a:endParaRPr sz="4100">
              <a:latin typeface="Courier New"/>
              <a:cs typeface="Courier Ne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-5392505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17"/>
          <p:cNvSpPr txBox="1"/>
          <p:nvPr/>
        </p:nvSpPr>
        <p:spPr>
          <a:xfrm>
            <a:off x="10661650" y="7048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ues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ta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41" name="object 17"/>
          <p:cNvSpPr txBox="1"/>
          <p:nvPr/>
        </p:nvSpPr>
        <p:spPr>
          <a:xfrm>
            <a:off x="10654413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Comp</a:t>
            </a: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ues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ta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42" name="Marcador de contenido 13"/>
          <p:cNvSpPr txBox="1">
            <a:spLocks/>
          </p:cNvSpPr>
          <p:nvPr/>
        </p:nvSpPr>
        <p:spPr>
          <a:xfrm>
            <a:off x="9680855" y="4388016"/>
            <a:ext cx="10730584" cy="658296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39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9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= teclado.nextInt(</a:t>
            </a:r>
            <a:r>
              <a:rPr lang="es-EC" sz="3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)</a:t>
            </a: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edad = 2016 – </a:t>
            </a:r>
            <a:r>
              <a:rPr lang="es-EC" sz="39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if</a:t>
            </a: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(edad &gt;= 18){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System.out.print(“Mayor”);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}else{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System.out.print(“Menor”);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37" name="Marcador de contenido 13"/>
          <p:cNvSpPr txBox="1">
            <a:spLocks/>
          </p:cNvSpPr>
          <p:nvPr/>
        </p:nvSpPr>
        <p:spPr>
          <a:xfrm>
            <a:off x="9653677" y="4362870"/>
            <a:ext cx="10730584" cy="658296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39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900" dirty="0" err="1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= teclado.</a:t>
            </a:r>
            <a:r>
              <a:rPr lang="es-EC" sz="3900" dirty="0" smtClean="0">
                <a:ln w="0"/>
                <a:solidFill>
                  <a:srgbClr val="CB9C0E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nextInt</a:t>
            </a:r>
            <a:r>
              <a:rPr lang="es-EC" sz="3900" dirty="0" smtClean="0">
                <a:ln w="0"/>
                <a:solidFill>
                  <a:srgbClr val="D39634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</a:t>
            </a:r>
            <a:r>
              <a:rPr lang="es-EC" sz="3900" dirty="0">
                <a:ln w="0"/>
                <a:solidFill>
                  <a:srgbClr val="CB9C0E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)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edad = 2016 – </a:t>
            </a:r>
            <a:r>
              <a:rPr lang="es-EC" sz="3900" dirty="0" err="1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if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(edad &gt;= 18)</a:t>
            </a:r>
            <a:r>
              <a:rPr lang="es-EC" sz="39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9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(“Mayor”);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  <a:r>
              <a:rPr lang="es-EC" sz="39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else</a:t>
            </a:r>
            <a:r>
              <a:rPr lang="es-EC" sz="39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9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9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(“Menor”);</a:t>
            </a:r>
          </a:p>
          <a:p>
            <a:pPr marL="0" indent="0">
              <a:buFont typeface="Arial" pitchFamily="34" charset="0"/>
              <a:buNone/>
            </a:pPr>
            <a:r>
              <a:rPr lang="es-EC" sz="39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>
              <a:ln w="0"/>
              <a:solidFill>
                <a:schemeClr val="tx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43" name="Marcador de contenido 13"/>
          <p:cNvSpPr txBox="1">
            <a:spLocks/>
          </p:cNvSpPr>
          <p:nvPr/>
        </p:nvSpPr>
        <p:spPr>
          <a:xfrm>
            <a:off x="298703" y="1853684"/>
            <a:ext cx="9967912" cy="80517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Algoritmo EDAD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Clase </a:t>
            </a:r>
            <a:r>
              <a:rPr lang="es-EC" dirty="0" err="1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CondicionCompuesta</a:t>
            </a:r>
            <a:endParaRPr lang="es-EC" dirty="0" smtClean="0">
              <a:solidFill>
                <a:srgbClr val="A7D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edad, </a:t>
            </a:r>
            <a:r>
              <a:rPr lang="es-EC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Entero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Leer </a:t>
            </a:r>
            <a:r>
              <a:rPr lang="es-EC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edad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2016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-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dirty="0" smtClean="0">
              <a:solidFill>
                <a:srgbClr val="A7D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IF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(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edad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&gt;=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18</a:t>
            </a:r>
            <a:r>
              <a:rPr lang="es-EC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 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“Mayor”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ELSE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</a:t>
            </a:r>
            <a:r>
              <a:rPr lang="es-EC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“Menor”   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Fin 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Clase</a:t>
            </a:r>
          </a:p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Algoritmo</a:t>
            </a: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571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62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06926" y="6680496"/>
            <a:ext cx="3319538" cy="942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45"/>
              </a:lnSpc>
              <a:spcBef>
                <a:spcPts val="207"/>
              </a:spcBef>
            </a:pPr>
            <a:r>
              <a:rPr sz="4100" dirty="0" smtClean="0">
                <a:solidFill>
                  <a:srgbClr val="FEFEFE"/>
                </a:solidFill>
                <a:latin typeface="Arial"/>
                <a:cs typeface="Arial"/>
              </a:rPr>
              <a:t>16≤</a:t>
            </a:r>
            <a:r>
              <a:rPr lang="es-EC" sz="4100" b="1" dirty="0">
                <a:solidFill>
                  <a:srgbClr val="E7A432"/>
                </a:solidFill>
                <a:latin typeface="Arial"/>
                <a:cs typeface="Arial"/>
              </a:rPr>
              <a:t>e</a:t>
            </a:r>
            <a:r>
              <a:rPr sz="4100" b="1" dirty="0" smtClean="0">
                <a:solidFill>
                  <a:srgbClr val="E7A432"/>
                </a:solidFill>
                <a:latin typeface="Arial"/>
                <a:cs typeface="Arial"/>
              </a:rPr>
              <a:t>dad</a:t>
            </a:r>
            <a:r>
              <a:rPr sz="4100" spc="0" dirty="0" smtClean="0">
                <a:solidFill>
                  <a:srgbClr val="FEFEFE"/>
                </a:solidFill>
                <a:latin typeface="Arial"/>
                <a:cs typeface="Arial"/>
              </a:rPr>
              <a:t>&lt;18</a:t>
            </a:r>
            <a:endParaRPr sz="4100" dirty="0">
              <a:latin typeface="Arial"/>
              <a:cs typeface="Arial"/>
            </a:endParaRPr>
          </a:p>
          <a:p>
            <a:pPr marL="680153" marR="719129" algn="ctr">
              <a:lnSpc>
                <a:spcPts val="3185"/>
              </a:lnSpc>
              <a:spcBef>
                <a:spcPts val="41"/>
              </a:spcBef>
            </a:pPr>
            <a:r>
              <a:rPr sz="4275" spc="0" baseline="3097" dirty="0" smtClean="0">
                <a:solidFill>
                  <a:srgbClr val="FEF403"/>
                </a:solidFill>
                <a:latin typeface="Courier New"/>
                <a:cs typeface="Courier New"/>
              </a:rPr>
              <a:t>Opcional</a:t>
            </a:r>
            <a:endParaRPr sz="285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99713" y="6601118"/>
            <a:ext cx="3191176" cy="942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45"/>
              </a:lnSpc>
              <a:spcBef>
                <a:spcPts val="207"/>
              </a:spcBef>
            </a:pPr>
            <a:r>
              <a:rPr sz="4100" dirty="0" smtClean="0">
                <a:solidFill>
                  <a:srgbClr val="FEFEFE"/>
                </a:solidFill>
                <a:latin typeface="Arial"/>
                <a:cs typeface="Arial"/>
              </a:rPr>
              <a:t>18≤</a:t>
            </a:r>
            <a:r>
              <a:rPr lang="es-EC" sz="4100" b="1" dirty="0">
                <a:solidFill>
                  <a:srgbClr val="E7A432"/>
                </a:solidFill>
                <a:latin typeface="Arial"/>
                <a:cs typeface="Arial"/>
              </a:rPr>
              <a:t>e</a:t>
            </a:r>
            <a:r>
              <a:rPr sz="4100" b="1" dirty="0" smtClean="0">
                <a:solidFill>
                  <a:srgbClr val="E7A432"/>
                </a:solidFill>
                <a:latin typeface="Arial"/>
                <a:cs typeface="Arial"/>
              </a:rPr>
              <a:t>dad</a:t>
            </a:r>
            <a:r>
              <a:rPr sz="4100" spc="0" dirty="0" smtClean="0">
                <a:solidFill>
                  <a:srgbClr val="FEFEFE"/>
                </a:solidFill>
                <a:latin typeface="Arial"/>
                <a:cs typeface="Arial"/>
              </a:rPr>
              <a:t>≤70</a:t>
            </a:r>
            <a:endParaRPr sz="4100" dirty="0">
              <a:latin typeface="Arial"/>
              <a:cs typeface="Arial"/>
            </a:endParaRPr>
          </a:p>
          <a:p>
            <a:pPr marL="326184" marR="365048" algn="ctr">
              <a:lnSpc>
                <a:spcPts val="3185"/>
              </a:lnSpc>
              <a:spcBef>
                <a:spcPts val="41"/>
              </a:spcBef>
            </a:pPr>
            <a:r>
              <a:rPr sz="4275" spc="0" baseline="3097" dirty="0" smtClean="0">
                <a:solidFill>
                  <a:srgbClr val="FEF403"/>
                </a:solidFill>
                <a:latin typeface="Courier New"/>
                <a:cs typeface="Courier New"/>
              </a:rPr>
              <a:t>Ob</a:t>
            </a:r>
            <a:r>
              <a:rPr lang="es-EC" sz="4275" spc="0" baseline="3097" dirty="0" err="1" smtClean="0">
                <a:solidFill>
                  <a:srgbClr val="FEF403"/>
                </a:solidFill>
                <a:latin typeface="Courier New"/>
                <a:cs typeface="Courier New"/>
              </a:rPr>
              <a:t>ligatorio</a:t>
            </a:r>
            <a:endParaRPr sz="285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20332" y="6601118"/>
            <a:ext cx="2359788" cy="942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45"/>
              </a:lnSpc>
              <a:spcBef>
                <a:spcPts val="207"/>
              </a:spcBef>
            </a:pPr>
            <a:r>
              <a:rPr lang="es-EC" sz="4100" b="1" dirty="0" err="1" smtClean="0">
                <a:solidFill>
                  <a:srgbClr val="E7A432"/>
                </a:solidFill>
                <a:latin typeface="Arial"/>
                <a:cs typeface="Arial"/>
              </a:rPr>
              <a:t>ed</a:t>
            </a:r>
            <a:r>
              <a:rPr sz="4100" b="1" dirty="0" smtClean="0">
                <a:solidFill>
                  <a:srgbClr val="E7A432"/>
                </a:solidFill>
                <a:latin typeface="Arial"/>
                <a:cs typeface="Arial"/>
              </a:rPr>
              <a:t>ad</a:t>
            </a:r>
            <a:r>
              <a:rPr sz="4100" spc="0" dirty="0" smtClean="0">
                <a:solidFill>
                  <a:srgbClr val="FEFEFE"/>
                </a:solidFill>
                <a:latin typeface="Arial"/>
                <a:cs typeface="Arial"/>
              </a:rPr>
              <a:t>&gt;70</a:t>
            </a:r>
            <a:endParaRPr sz="4100" dirty="0">
              <a:latin typeface="Arial"/>
              <a:cs typeface="Arial"/>
            </a:endParaRPr>
          </a:p>
          <a:p>
            <a:pPr marL="240380" marR="279347" algn="ctr">
              <a:lnSpc>
                <a:spcPts val="3185"/>
              </a:lnSpc>
              <a:spcBef>
                <a:spcPts val="41"/>
              </a:spcBef>
            </a:pPr>
            <a:r>
              <a:rPr sz="4275" spc="0" baseline="3097" dirty="0" smtClean="0">
                <a:solidFill>
                  <a:srgbClr val="FEF403"/>
                </a:solidFill>
                <a:latin typeface="Courier New"/>
                <a:cs typeface="Courier New"/>
              </a:rPr>
              <a:t>Opcional</a:t>
            </a:r>
            <a:endParaRPr sz="2850" dirty="0">
              <a:latin typeface="Courier New"/>
              <a:cs typeface="Courier New"/>
            </a:endParaRPr>
          </a:p>
        </p:txBody>
      </p:sp>
      <p:sp>
        <p:nvSpPr>
          <p:cNvPr id="63" name="object 10"/>
          <p:cNvSpPr txBox="1"/>
          <p:nvPr/>
        </p:nvSpPr>
        <p:spPr>
          <a:xfrm>
            <a:off x="651569" y="6680496"/>
            <a:ext cx="3319538" cy="942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145"/>
              </a:lnSpc>
              <a:spcBef>
                <a:spcPts val="207"/>
              </a:spcBef>
            </a:pPr>
            <a:r>
              <a:rPr sz="4100" dirty="0" smtClean="0">
                <a:solidFill>
                  <a:srgbClr val="FEFEFE"/>
                </a:solidFill>
                <a:latin typeface="Arial"/>
                <a:cs typeface="Arial"/>
              </a:rPr>
              <a:t>16</a:t>
            </a:r>
            <a:r>
              <a:rPr lang="es-EC" sz="4100" dirty="0">
                <a:solidFill>
                  <a:srgbClr val="FEFEFE"/>
                </a:solidFill>
                <a:latin typeface="Arial"/>
                <a:cs typeface="Arial"/>
              </a:rPr>
              <a:t>&lt;</a:t>
            </a:r>
            <a:r>
              <a:rPr lang="es-EC" sz="4100" b="1" dirty="0" smtClean="0">
                <a:solidFill>
                  <a:srgbClr val="E7A432"/>
                </a:solidFill>
                <a:latin typeface="Arial"/>
                <a:cs typeface="Arial"/>
              </a:rPr>
              <a:t>e</a:t>
            </a:r>
            <a:r>
              <a:rPr sz="4100" b="1" dirty="0" smtClean="0">
                <a:solidFill>
                  <a:srgbClr val="E7A432"/>
                </a:solidFill>
                <a:latin typeface="Arial"/>
                <a:cs typeface="Arial"/>
              </a:rPr>
              <a:t>dad</a:t>
            </a:r>
            <a:endParaRPr sz="4100" dirty="0">
              <a:latin typeface="Arial"/>
              <a:cs typeface="Arial"/>
            </a:endParaRPr>
          </a:p>
          <a:p>
            <a:pPr marL="680153" marR="719129" algn="ctr">
              <a:lnSpc>
                <a:spcPts val="3185"/>
              </a:lnSpc>
              <a:spcBef>
                <a:spcPts val="41"/>
              </a:spcBef>
            </a:pPr>
            <a:r>
              <a:rPr lang="es-EC" sz="4275" spc="0" baseline="3097" dirty="0" smtClean="0">
                <a:solidFill>
                  <a:srgbClr val="FEF403"/>
                </a:solidFill>
                <a:latin typeface="Courier New"/>
                <a:cs typeface="Courier New"/>
              </a:rPr>
              <a:t>No vota</a:t>
            </a:r>
            <a:endParaRPr sz="2850" dirty="0">
              <a:latin typeface="Courier New"/>
              <a:cs typeface="Courier New"/>
            </a:endParaRPr>
          </a:p>
        </p:txBody>
      </p:sp>
      <p:sp>
        <p:nvSpPr>
          <p:cNvPr id="64" name="object 29"/>
          <p:cNvSpPr/>
          <p:nvPr/>
        </p:nvSpPr>
        <p:spPr>
          <a:xfrm>
            <a:off x="1863817" y="4083645"/>
            <a:ext cx="1371685" cy="1350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30"/>
          <p:cNvSpPr/>
          <p:nvPr/>
        </p:nvSpPr>
        <p:spPr>
          <a:xfrm>
            <a:off x="3832344" y="2565366"/>
            <a:ext cx="2513012" cy="3141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31"/>
          <p:cNvSpPr/>
          <p:nvPr/>
        </p:nvSpPr>
        <p:spPr>
          <a:xfrm>
            <a:off x="6282531" y="1769579"/>
            <a:ext cx="1591574" cy="36229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32"/>
          <p:cNvSpPr/>
          <p:nvPr/>
        </p:nvSpPr>
        <p:spPr>
          <a:xfrm>
            <a:off x="17025659" y="1581103"/>
            <a:ext cx="2293123" cy="3937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33"/>
          <p:cNvSpPr/>
          <p:nvPr/>
        </p:nvSpPr>
        <p:spPr>
          <a:xfrm>
            <a:off x="12952485" y="2041822"/>
            <a:ext cx="3078440" cy="3078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34"/>
          <p:cNvSpPr/>
          <p:nvPr/>
        </p:nvSpPr>
        <p:spPr>
          <a:xfrm>
            <a:off x="6764191" y="5586217"/>
            <a:ext cx="7528570" cy="0"/>
          </a:xfrm>
          <a:custGeom>
            <a:avLst/>
            <a:gdLst/>
            <a:ahLst/>
            <a:cxnLst/>
            <a:rect l="l" t="t" r="r" b="b"/>
            <a:pathLst>
              <a:path w="7528570">
                <a:moveTo>
                  <a:pt x="0" y="0"/>
                </a:moveTo>
                <a:lnTo>
                  <a:pt x="7528570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35"/>
          <p:cNvSpPr/>
          <p:nvPr/>
        </p:nvSpPr>
        <p:spPr>
          <a:xfrm>
            <a:off x="1989468" y="5586217"/>
            <a:ext cx="3277386" cy="0"/>
          </a:xfrm>
          <a:custGeom>
            <a:avLst/>
            <a:gdLst/>
            <a:ahLst/>
            <a:cxnLst/>
            <a:rect l="l" t="t" r="r" b="b"/>
            <a:pathLst>
              <a:path w="3277386">
                <a:moveTo>
                  <a:pt x="0" y="0"/>
                </a:moveTo>
                <a:lnTo>
                  <a:pt x="3277386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36"/>
          <p:cNvSpPr/>
          <p:nvPr/>
        </p:nvSpPr>
        <p:spPr>
          <a:xfrm>
            <a:off x="17407847" y="5290938"/>
            <a:ext cx="590557" cy="590557"/>
          </a:xfrm>
          <a:custGeom>
            <a:avLst/>
            <a:gdLst/>
            <a:ahLst/>
            <a:cxnLst/>
            <a:rect l="l" t="t" r="r" b="b"/>
            <a:pathLst>
              <a:path w="590557" h="590557">
                <a:moveTo>
                  <a:pt x="0" y="590557"/>
                </a:moveTo>
                <a:lnTo>
                  <a:pt x="590557" y="295278"/>
                </a:lnTo>
                <a:lnTo>
                  <a:pt x="0" y="0"/>
                </a:lnTo>
                <a:lnTo>
                  <a:pt x="0" y="59055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37"/>
          <p:cNvSpPr/>
          <p:nvPr/>
        </p:nvSpPr>
        <p:spPr>
          <a:xfrm>
            <a:off x="1810632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1100" y="404703"/>
                </a:moveTo>
                <a:lnTo>
                  <a:pt x="4403" y="433401"/>
                </a:lnTo>
                <a:lnTo>
                  <a:pt x="9908" y="461826"/>
                </a:lnTo>
                <a:lnTo>
                  <a:pt x="17614" y="489840"/>
                </a:lnTo>
                <a:lnTo>
                  <a:pt x="27522" y="517307"/>
                </a:lnTo>
                <a:lnTo>
                  <a:pt x="39632" y="544090"/>
                </a:lnTo>
                <a:lnTo>
                  <a:pt x="53943" y="570053"/>
                </a:lnTo>
                <a:lnTo>
                  <a:pt x="70457" y="595058"/>
                </a:lnTo>
                <a:lnTo>
                  <a:pt x="89172" y="618968"/>
                </a:lnTo>
                <a:lnTo>
                  <a:pt x="110089" y="641647"/>
                </a:lnTo>
                <a:lnTo>
                  <a:pt x="132768" y="662564"/>
                </a:lnTo>
                <a:lnTo>
                  <a:pt x="156678" y="681279"/>
                </a:lnTo>
                <a:lnTo>
                  <a:pt x="181683" y="697792"/>
                </a:lnTo>
                <a:lnTo>
                  <a:pt x="207645" y="712104"/>
                </a:lnTo>
                <a:lnTo>
                  <a:pt x="234428" y="724214"/>
                </a:lnTo>
                <a:lnTo>
                  <a:pt x="261895" y="734122"/>
                </a:lnTo>
                <a:lnTo>
                  <a:pt x="289910" y="741828"/>
                </a:lnTo>
                <a:lnTo>
                  <a:pt x="318334" y="747332"/>
                </a:lnTo>
                <a:lnTo>
                  <a:pt x="347033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0" y="734122"/>
                </a:lnTo>
                <a:lnTo>
                  <a:pt x="517308" y="724214"/>
                </a:lnTo>
                <a:lnTo>
                  <a:pt x="544091" y="712104"/>
                </a:lnTo>
                <a:lnTo>
                  <a:pt x="570053" y="697792"/>
                </a:lnTo>
                <a:lnTo>
                  <a:pt x="595058" y="681279"/>
                </a:lnTo>
                <a:lnTo>
                  <a:pt x="618968" y="662564"/>
                </a:lnTo>
                <a:lnTo>
                  <a:pt x="641647" y="641647"/>
                </a:lnTo>
                <a:lnTo>
                  <a:pt x="662564" y="618968"/>
                </a:lnTo>
                <a:lnTo>
                  <a:pt x="681279" y="595058"/>
                </a:lnTo>
                <a:lnTo>
                  <a:pt x="697792" y="570053"/>
                </a:lnTo>
                <a:lnTo>
                  <a:pt x="712104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3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3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4" y="207645"/>
                </a:lnTo>
                <a:lnTo>
                  <a:pt x="697792" y="181682"/>
                </a:lnTo>
                <a:lnTo>
                  <a:pt x="681279" y="156678"/>
                </a:lnTo>
                <a:lnTo>
                  <a:pt x="662564" y="132767"/>
                </a:lnTo>
                <a:lnTo>
                  <a:pt x="641647" y="110088"/>
                </a:lnTo>
                <a:lnTo>
                  <a:pt x="618968" y="89171"/>
                </a:lnTo>
                <a:lnTo>
                  <a:pt x="595058" y="70456"/>
                </a:lnTo>
                <a:lnTo>
                  <a:pt x="570053" y="53943"/>
                </a:lnTo>
                <a:lnTo>
                  <a:pt x="544091" y="39631"/>
                </a:lnTo>
                <a:lnTo>
                  <a:pt x="517308" y="27522"/>
                </a:lnTo>
                <a:lnTo>
                  <a:pt x="489840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3" y="1100"/>
                </a:lnTo>
                <a:lnTo>
                  <a:pt x="318334" y="4403"/>
                </a:lnTo>
                <a:lnTo>
                  <a:pt x="289910" y="9907"/>
                </a:lnTo>
                <a:lnTo>
                  <a:pt x="261895" y="17614"/>
                </a:lnTo>
                <a:lnTo>
                  <a:pt x="234428" y="27522"/>
                </a:lnTo>
                <a:lnTo>
                  <a:pt x="207645" y="39631"/>
                </a:lnTo>
                <a:lnTo>
                  <a:pt x="181683" y="53943"/>
                </a:lnTo>
                <a:lnTo>
                  <a:pt x="156678" y="70456"/>
                </a:lnTo>
                <a:lnTo>
                  <a:pt x="132768" y="89171"/>
                </a:lnTo>
                <a:lnTo>
                  <a:pt x="110089" y="110088"/>
                </a:lnTo>
                <a:lnTo>
                  <a:pt x="89172" y="132767"/>
                </a:lnTo>
                <a:lnTo>
                  <a:pt x="70457" y="156678"/>
                </a:lnTo>
                <a:lnTo>
                  <a:pt x="53943" y="181682"/>
                </a:lnTo>
                <a:lnTo>
                  <a:pt x="39632" y="207645"/>
                </a:lnTo>
                <a:lnTo>
                  <a:pt x="27522" y="234428"/>
                </a:lnTo>
                <a:lnTo>
                  <a:pt x="17614" y="261895"/>
                </a:lnTo>
                <a:lnTo>
                  <a:pt x="9908" y="289909"/>
                </a:lnTo>
                <a:lnTo>
                  <a:pt x="4403" y="318334"/>
                </a:lnTo>
                <a:lnTo>
                  <a:pt x="1100" y="347032"/>
                </a:lnTo>
                <a:lnTo>
                  <a:pt x="0" y="375868"/>
                </a:lnTo>
                <a:lnTo>
                  <a:pt x="1100" y="40470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38"/>
          <p:cNvSpPr/>
          <p:nvPr/>
        </p:nvSpPr>
        <p:spPr>
          <a:xfrm>
            <a:off x="4664790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1100" y="347032"/>
                </a:moveTo>
                <a:lnTo>
                  <a:pt x="0" y="375868"/>
                </a:lnTo>
                <a:lnTo>
                  <a:pt x="1100" y="404703"/>
                </a:lnTo>
                <a:lnTo>
                  <a:pt x="4403" y="433401"/>
                </a:lnTo>
                <a:lnTo>
                  <a:pt x="9908" y="461826"/>
                </a:lnTo>
                <a:lnTo>
                  <a:pt x="17614" y="489840"/>
                </a:lnTo>
                <a:lnTo>
                  <a:pt x="27522" y="517307"/>
                </a:lnTo>
                <a:lnTo>
                  <a:pt x="39632" y="544090"/>
                </a:lnTo>
                <a:lnTo>
                  <a:pt x="53943" y="570053"/>
                </a:lnTo>
                <a:lnTo>
                  <a:pt x="70457" y="595058"/>
                </a:lnTo>
                <a:lnTo>
                  <a:pt x="89172" y="618968"/>
                </a:lnTo>
                <a:lnTo>
                  <a:pt x="110089" y="641647"/>
                </a:lnTo>
                <a:lnTo>
                  <a:pt x="132768" y="662564"/>
                </a:lnTo>
                <a:lnTo>
                  <a:pt x="156678" y="681279"/>
                </a:lnTo>
                <a:lnTo>
                  <a:pt x="181683" y="697792"/>
                </a:lnTo>
                <a:lnTo>
                  <a:pt x="207645" y="712104"/>
                </a:lnTo>
                <a:lnTo>
                  <a:pt x="234428" y="724214"/>
                </a:lnTo>
                <a:lnTo>
                  <a:pt x="261895" y="734122"/>
                </a:lnTo>
                <a:lnTo>
                  <a:pt x="289909" y="741828"/>
                </a:lnTo>
                <a:lnTo>
                  <a:pt x="318334" y="747332"/>
                </a:lnTo>
                <a:lnTo>
                  <a:pt x="347032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0" y="734122"/>
                </a:lnTo>
                <a:lnTo>
                  <a:pt x="517307" y="724214"/>
                </a:lnTo>
                <a:lnTo>
                  <a:pt x="544090" y="712104"/>
                </a:lnTo>
                <a:lnTo>
                  <a:pt x="570053" y="697792"/>
                </a:lnTo>
                <a:lnTo>
                  <a:pt x="595057" y="681279"/>
                </a:lnTo>
                <a:lnTo>
                  <a:pt x="618968" y="662564"/>
                </a:lnTo>
                <a:lnTo>
                  <a:pt x="641647" y="641647"/>
                </a:lnTo>
                <a:lnTo>
                  <a:pt x="662564" y="618968"/>
                </a:lnTo>
                <a:lnTo>
                  <a:pt x="681279" y="595058"/>
                </a:lnTo>
                <a:lnTo>
                  <a:pt x="697792" y="570053"/>
                </a:lnTo>
                <a:lnTo>
                  <a:pt x="712104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3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3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4" y="207645"/>
                </a:lnTo>
                <a:lnTo>
                  <a:pt x="697792" y="181682"/>
                </a:lnTo>
                <a:lnTo>
                  <a:pt x="681279" y="156678"/>
                </a:lnTo>
                <a:lnTo>
                  <a:pt x="662564" y="132767"/>
                </a:lnTo>
                <a:lnTo>
                  <a:pt x="641647" y="110088"/>
                </a:lnTo>
                <a:lnTo>
                  <a:pt x="618968" y="89171"/>
                </a:lnTo>
                <a:lnTo>
                  <a:pt x="595057" y="70456"/>
                </a:lnTo>
                <a:lnTo>
                  <a:pt x="570053" y="53943"/>
                </a:lnTo>
                <a:lnTo>
                  <a:pt x="544090" y="39631"/>
                </a:lnTo>
                <a:lnTo>
                  <a:pt x="517307" y="27522"/>
                </a:lnTo>
                <a:lnTo>
                  <a:pt x="489840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2" y="1100"/>
                </a:lnTo>
                <a:lnTo>
                  <a:pt x="318334" y="4403"/>
                </a:lnTo>
                <a:lnTo>
                  <a:pt x="289909" y="9907"/>
                </a:lnTo>
                <a:lnTo>
                  <a:pt x="261895" y="17614"/>
                </a:lnTo>
                <a:lnTo>
                  <a:pt x="234428" y="27522"/>
                </a:lnTo>
                <a:lnTo>
                  <a:pt x="207645" y="39631"/>
                </a:lnTo>
                <a:lnTo>
                  <a:pt x="181683" y="53943"/>
                </a:lnTo>
                <a:lnTo>
                  <a:pt x="156678" y="70456"/>
                </a:lnTo>
                <a:lnTo>
                  <a:pt x="132768" y="89171"/>
                </a:lnTo>
                <a:lnTo>
                  <a:pt x="110089" y="110088"/>
                </a:lnTo>
                <a:lnTo>
                  <a:pt x="89172" y="132767"/>
                </a:lnTo>
                <a:lnTo>
                  <a:pt x="70457" y="156678"/>
                </a:lnTo>
                <a:lnTo>
                  <a:pt x="53943" y="181682"/>
                </a:lnTo>
                <a:lnTo>
                  <a:pt x="39632" y="207645"/>
                </a:lnTo>
                <a:lnTo>
                  <a:pt x="27522" y="234428"/>
                </a:lnTo>
                <a:lnTo>
                  <a:pt x="17614" y="261895"/>
                </a:lnTo>
                <a:lnTo>
                  <a:pt x="9908" y="289909"/>
                </a:lnTo>
                <a:lnTo>
                  <a:pt x="4403" y="318334"/>
                </a:lnTo>
                <a:lnTo>
                  <a:pt x="1100" y="34703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39"/>
          <p:cNvSpPr/>
          <p:nvPr/>
        </p:nvSpPr>
        <p:spPr>
          <a:xfrm>
            <a:off x="6433361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0" y="375868"/>
                </a:moveTo>
                <a:lnTo>
                  <a:pt x="1100" y="404703"/>
                </a:lnTo>
                <a:lnTo>
                  <a:pt x="4403" y="433401"/>
                </a:lnTo>
                <a:lnTo>
                  <a:pt x="9908" y="461826"/>
                </a:lnTo>
                <a:lnTo>
                  <a:pt x="17614" y="489840"/>
                </a:lnTo>
                <a:lnTo>
                  <a:pt x="27522" y="517307"/>
                </a:lnTo>
                <a:lnTo>
                  <a:pt x="39632" y="544090"/>
                </a:lnTo>
                <a:lnTo>
                  <a:pt x="53943" y="570053"/>
                </a:lnTo>
                <a:lnTo>
                  <a:pt x="70457" y="595058"/>
                </a:lnTo>
                <a:lnTo>
                  <a:pt x="89172" y="618968"/>
                </a:lnTo>
                <a:lnTo>
                  <a:pt x="110089" y="641647"/>
                </a:lnTo>
                <a:lnTo>
                  <a:pt x="132768" y="662564"/>
                </a:lnTo>
                <a:lnTo>
                  <a:pt x="156678" y="681279"/>
                </a:lnTo>
                <a:lnTo>
                  <a:pt x="181683" y="697792"/>
                </a:lnTo>
                <a:lnTo>
                  <a:pt x="207645" y="712104"/>
                </a:lnTo>
                <a:lnTo>
                  <a:pt x="234428" y="724214"/>
                </a:lnTo>
                <a:lnTo>
                  <a:pt x="261895" y="734122"/>
                </a:lnTo>
                <a:lnTo>
                  <a:pt x="289910" y="741828"/>
                </a:lnTo>
                <a:lnTo>
                  <a:pt x="318334" y="747332"/>
                </a:lnTo>
                <a:lnTo>
                  <a:pt x="347033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0" y="734122"/>
                </a:lnTo>
                <a:lnTo>
                  <a:pt x="517308" y="724214"/>
                </a:lnTo>
                <a:lnTo>
                  <a:pt x="544091" y="712104"/>
                </a:lnTo>
                <a:lnTo>
                  <a:pt x="570053" y="697792"/>
                </a:lnTo>
                <a:lnTo>
                  <a:pt x="595058" y="681279"/>
                </a:lnTo>
                <a:lnTo>
                  <a:pt x="618968" y="662564"/>
                </a:lnTo>
                <a:lnTo>
                  <a:pt x="641647" y="641647"/>
                </a:lnTo>
                <a:lnTo>
                  <a:pt x="662564" y="618968"/>
                </a:lnTo>
                <a:lnTo>
                  <a:pt x="681279" y="595058"/>
                </a:lnTo>
                <a:lnTo>
                  <a:pt x="697792" y="570053"/>
                </a:lnTo>
                <a:lnTo>
                  <a:pt x="712104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3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3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4" y="207645"/>
                </a:lnTo>
                <a:lnTo>
                  <a:pt x="697792" y="181682"/>
                </a:lnTo>
                <a:lnTo>
                  <a:pt x="681279" y="156678"/>
                </a:lnTo>
                <a:lnTo>
                  <a:pt x="662564" y="132767"/>
                </a:lnTo>
                <a:lnTo>
                  <a:pt x="641647" y="110088"/>
                </a:lnTo>
                <a:lnTo>
                  <a:pt x="618968" y="89171"/>
                </a:lnTo>
                <a:lnTo>
                  <a:pt x="595058" y="70456"/>
                </a:lnTo>
                <a:lnTo>
                  <a:pt x="570053" y="53943"/>
                </a:lnTo>
                <a:lnTo>
                  <a:pt x="544091" y="39631"/>
                </a:lnTo>
                <a:lnTo>
                  <a:pt x="517308" y="27522"/>
                </a:lnTo>
                <a:lnTo>
                  <a:pt x="489840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3" y="1100"/>
                </a:lnTo>
                <a:lnTo>
                  <a:pt x="318334" y="4403"/>
                </a:lnTo>
                <a:lnTo>
                  <a:pt x="289910" y="9907"/>
                </a:lnTo>
                <a:lnTo>
                  <a:pt x="261895" y="17614"/>
                </a:lnTo>
                <a:lnTo>
                  <a:pt x="234428" y="27522"/>
                </a:lnTo>
                <a:lnTo>
                  <a:pt x="207645" y="39631"/>
                </a:lnTo>
                <a:lnTo>
                  <a:pt x="181683" y="53943"/>
                </a:lnTo>
                <a:lnTo>
                  <a:pt x="156678" y="70456"/>
                </a:lnTo>
                <a:lnTo>
                  <a:pt x="132768" y="89171"/>
                </a:lnTo>
                <a:lnTo>
                  <a:pt x="110089" y="110088"/>
                </a:lnTo>
                <a:lnTo>
                  <a:pt x="89172" y="132767"/>
                </a:lnTo>
                <a:lnTo>
                  <a:pt x="70457" y="156678"/>
                </a:lnTo>
                <a:lnTo>
                  <a:pt x="53943" y="181682"/>
                </a:lnTo>
                <a:lnTo>
                  <a:pt x="39632" y="207645"/>
                </a:lnTo>
                <a:lnTo>
                  <a:pt x="27522" y="234428"/>
                </a:lnTo>
                <a:lnTo>
                  <a:pt x="17614" y="261895"/>
                </a:lnTo>
                <a:lnTo>
                  <a:pt x="9908" y="289909"/>
                </a:lnTo>
                <a:lnTo>
                  <a:pt x="4403" y="318334"/>
                </a:lnTo>
                <a:lnTo>
                  <a:pt x="1100" y="347032"/>
                </a:lnTo>
                <a:lnTo>
                  <a:pt x="0" y="3758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41"/>
          <p:cNvSpPr/>
          <p:nvPr/>
        </p:nvSpPr>
        <p:spPr>
          <a:xfrm>
            <a:off x="5266855" y="5586216"/>
            <a:ext cx="1497336" cy="0"/>
          </a:xfrm>
          <a:custGeom>
            <a:avLst/>
            <a:gdLst/>
            <a:ahLst/>
            <a:cxnLst/>
            <a:rect l="l" t="t" r="r" b="b"/>
            <a:pathLst>
              <a:path w="1497336">
                <a:moveTo>
                  <a:pt x="0" y="0"/>
                </a:moveTo>
                <a:lnTo>
                  <a:pt x="1497336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44"/>
          <p:cNvSpPr/>
          <p:nvPr/>
        </p:nvSpPr>
        <p:spPr>
          <a:xfrm>
            <a:off x="14292762" y="5586216"/>
            <a:ext cx="3193620" cy="0"/>
          </a:xfrm>
          <a:custGeom>
            <a:avLst/>
            <a:gdLst/>
            <a:ahLst/>
            <a:cxnLst/>
            <a:rect l="l" t="t" r="r" b="b"/>
            <a:pathLst>
              <a:path w="3193620">
                <a:moveTo>
                  <a:pt x="0" y="0"/>
                </a:moveTo>
                <a:lnTo>
                  <a:pt x="3116547" y="0"/>
                </a:lnTo>
                <a:lnTo>
                  <a:pt x="3193620" y="0"/>
                </a:lnTo>
              </a:path>
            </a:pathLst>
          </a:custGeom>
          <a:ln w="157063"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15"/>
          <p:cNvSpPr txBox="1"/>
          <p:nvPr/>
        </p:nvSpPr>
        <p:spPr>
          <a:xfrm>
            <a:off x="2071918" y="6064591"/>
            <a:ext cx="284135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0</a:t>
            </a:r>
            <a:endParaRPr sz="2850">
              <a:latin typeface="Arial"/>
              <a:cs typeface="Arial"/>
            </a:endParaRPr>
          </a:p>
        </p:txBody>
      </p:sp>
      <p:sp>
        <p:nvSpPr>
          <p:cNvPr id="78" name="object 14"/>
          <p:cNvSpPr txBox="1"/>
          <p:nvPr/>
        </p:nvSpPr>
        <p:spPr>
          <a:xfrm>
            <a:off x="4824194" y="6064591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16</a:t>
            </a:r>
            <a:endParaRPr sz="2850">
              <a:latin typeface="Arial"/>
              <a:cs typeface="Arial"/>
            </a:endParaRPr>
          </a:p>
        </p:txBody>
      </p:sp>
      <p:sp>
        <p:nvSpPr>
          <p:cNvPr id="79" name="object 13"/>
          <p:cNvSpPr txBox="1"/>
          <p:nvPr/>
        </p:nvSpPr>
        <p:spPr>
          <a:xfrm>
            <a:off x="6592766" y="6064591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18</a:t>
            </a:r>
            <a:endParaRPr sz="2850">
              <a:latin typeface="Arial"/>
              <a:cs typeface="Arial"/>
            </a:endParaRPr>
          </a:p>
        </p:txBody>
      </p:sp>
      <p:sp>
        <p:nvSpPr>
          <p:cNvPr id="80" name="object 12"/>
          <p:cNvSpPr txBox="1"/>
          <p:nvPr/>
        </p:nvSpPr>
        <p:spPr>
          <a:xfrm>
            <a:off x="14032621" y="6064591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70</a:t>
            </a:r>
            <a:endParaRPr sz="2850">
              <a:latin typeface="Arial"/>
              <a:cs typeface="Arial"/>
            </a:endParaRPr>
          </a:p>
        </p:txBody>
      </p:sp>
      <p:sp>
        <p:nvSpPr>
          <p:cNvPr id="81" name="object 5"/>
          <p:cNvSpPr txBox="1"/>
          <p:nvPr/>
        </p:nvSpPr>
        <p:spPr>
          <a:xfrm>
            <a:off x="1989468" y="5507685"/>
            <a:ext cx="3277386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2" name="object 4"/>
          <p:cNvSpPr txBox="1"/>
          <p:nvPr/>
        </p:nvSpPr>
        <p:spPr>
          <a:xfrm>
            <a:off x="5266855" y="5507685"/>
            <a:ext cx="1497336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3" name="object 3"/>
          <p:cNvSpPr txBox="1"/>
          <p:nvPr/>
        </p:nvSpPr>
        <p:spPr>
          <a:xfrm>
            <a:off x="6764191" y="5507685"/>
            <a:ext cx="7528570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4" name="object 2"/>
          <p:cNvSpPr txBox="1"/>
          <p:nvPr/>
        </p:nvSpPr>
        <p:spPr>
          <a:xfrm>
            <a:off x="14292762" y="5507685"/>
            <a:ext cx="3193620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5" name="object 41"/>
          <p:cNvSpPr/>
          <p:nvPr/>
        </p:nvSpPr>
        <p:spPr>
          <a:xfrm>
            <a:off x="5272276" y="5581650"/>
            <a:ext cx="1497336" cy="0"/>
          </a:xfrm>
          <a:custGeom>
            <a:avLst/>
            <a:gdLst/>
            <a:ahLst/>
            <a:cxnLst/>
            <a:rect l="l" t="t" r="r" b="b"/>
            <a:pathLst>
              <a:path w="1497336">
                <a:moveTo>
                  <a:pt x="0" y="0"/>
                </a:moveTo>
                <a:lnTo>
                  <a:pt x="1497336" y="0"/>
                </a:lnTo>
              </a:path>
            </a:pathLst>
          </a:custGeom>
          <a:ln w="157063">
            <a:solidFill>
              <a:srgbClr val="DCBD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43"/>
          <p:cNvSpPr/>
          <p:nvPr/>
        </p:nvSpPr>
        <p:spPr>
          <a:xfrm>
            <a:off x="4662551" y="5189987"/>
            <a:ext cx="763965" cy="763966"/>
          </a:xfrm>
          <a:custGeom>
            <a:avLst/>
            <a:gdLst/>
            <a:ahLst/>
            <a:cxnLst/>
            <a:rect l="l" t="t" r="r" b="b"/>
            <a:pathLst>
              <a:path w="763965" h="763966">
                <a:moveTo>
                  <a:pt x="40276" y="552942"/>
                </a:moveTo>
                <a:lnTo>
                  <a:pt x="54821" y="579327"/>
                </a:lnTo>
                <a:lnTo>
                  <a:pt x="71603" y="604738"/>
                </a:lnTo>
                <a:lnTo>
                  <a:pt x="90622" y="629037"/>
                </a:lnTo>
                <a:lnTo>
                  <a:pt x="111880" y="652085"/>
                </a:lnTo>
                <a:lnTo>
                  <a:pt x="134928" y="673343"/>
                </a:lnTo>
                <a:lnTo>
                  <a:pt x="159227" y="692362"/>
                </a:lnTo>
                <a:lnTo>
                  <a:pt x="184638" y="709144"/>
                </a:lnTo>
                <a:lnTo>
                  <a:pt x="211023" y="723689"/>
                </a:lnTo>
                <a:lnTo>
                  <a:pt x="238242" y="735996"/>
                </a:lnTo>
                <a:lnTo>
                  <a:pt x="266156" y="746065"/>
                </a:lnTo>
                <a:lnTo>
                  <a:pt x="294626" y="753897"/>
                </a:lnTo>
                <a:lnTo>
                  <a:pt x="323513" y="759491"/>
                </a:lnTo>
                <a:lnTo>
                  <a:pt x="352678" y="762847"/>
                </a:lnTo>
                <a:lnTo>
                  <a:pt x="381982" y="763966"/>
                </a:lnTo>
                <a:lnTo>
                  <a:pt x="411287" y="762847"/>
                </a:lnTo>
                <a:lnTo>
                  <a:pt x="440452" y="759491"/>
                </a:lnTo>
                <a:lnTo>
                  <a:pt x="469339" y="753897"/>
                </a:lnTo>
                <a:lnTo>
                  <a:pt x="497809" y="746065"/>
                </a:lnTo>
                <a:lnTo>
                  <a:pt x="525723" y="735996"/>
                </a:lnTo>
                <a:lnTo>
                  <a:pt x="552942" y="723689"/>
                </a:lnTo>
                <a:lnTo>
                  <a:pt x="579326" y="709144"/>
                </a:lnTo>
                <a:lnTo>
                  <a:pt x="604738" y="692362"/>
                </a:lnTo>
                <a:lnTo>
                  <a:pt x="629037" y="673343"/>
                </a:lnTo>
                <a:lnTo>
                  <a:pt x="652085" y="652085"/>
                </a:lnTo>
                <a:lnTo>
                  <a:pt x="673342" y="629037"/>
                </a:lnTo>
                <a:lnTo>
                  <a:pt x="692362" y="604738"/>
                </a:lnTo>
                <a:lnTo>
                  <a:pt x="709144" y="579327"/>
                </a:lnTo>
                <a:lnTo>
                  <a:pt x="723688" y="552942"/>
                </a:lnTo>
                <a:lnTo>
                  <a:pt x="735995" y="525723"/>
                </a:lnTo>
                <a:lnTo>
                  <a:pt x="746064" y="497809"/>
                </a:lnTo>
                <a:lnTo>
                  <a:pt x="753896" y="469339"/>
                </a:lnTo>
                <a:lnTo>
                  <a:pt x="759490" y="440452"/>
                </a:lnTo>
                <a:lnTo>
                  <a:pt x="762846" y="411287"/>
                </a:lnTo>
                <a:lnTo>
                  <a:pt x="763965" y="381983"/>
                </a:lnTo>
                <a:lnTo>
                  <a:pt x="762846" y="352679"/>
                </a:lnTo>
                <a:lnTo>
                  <a:pt x="759490" y="323513"/>
                </a:lnTo>
                <a:lnTo>
                  <a:pt x="753896" y="294626"/>
                </a:lnTo>
                <a:lnTo>
                  <a:pt x="746064" y="266156"/>
                </a:lnTo>
                <a:lnTo>
                  <a:pt x="735995" y="238242"/>
                </a:lnTo>
                <a:lnTo>
                  <a:pt x="723688" y="211023"/>
                </a:lnTo>
                <a:lnTo>
                  <a:pt x="709144" y="184639"/>
                </a:lnTo>
                <a:lnTo>
                  <a:pt x="692362" y="159227"/>
                </a:lnTo>
                <a:lnTo>
                  <a:pt x="673342" y="134928"/>
                </a:lnTo>
                <a:lnTo>
                  <a:pt x="652085" y="111880"/>
                </a:lnTo>
                <a:lnTo>
                  <a:pt x="629037" y="90622"/>
                </a:lnTo>
                <a:lnTo>
                  <a:pt x="604738" y="71603"/>
                </a:lnTo>
                <a:lnTo>
                  <a:pt x="579326" y="54821"/>
                </a:lnTo>
                <a:lnTo>
                  <a:pt x="552942" y="40276"/>
                </a:lnTo>
                <a:lnTo>
                  <a:pt x="525723" y="27970"/>
                </a:lnTo>
                <a:lnTo>
                  <a:pt x="497809" y="17900"/>
                </a:lnTo>
                <a:lnTo>
                  <a:pt x="469339" y="10069"/>
                </a:lnTo>
                <a:lnTo>
                  <a:pt x="440452" y="4475"/>
                </a:lnTo>
                <a:lnTo>
                  <a:pt x="411287" y="1118"/>
                </a:lnTo>
                <a:lnTo>
                  <a:pt x="381982" y="0"/>
                </a:lnTo>
                <a:lnTo>
                  <a:pt x="352678" y="1118"/>
                </a:lnTo>
                <a:lnTo>
                  <a:pt x="323513" y="4475"/>
                </a:lnTo>
                <a:lnTo>
                  <a:pt x="294626" y="10069"/>
                </a:lnTo>
                <a:lnTo>
                  <a:pt x="266156" y="17900"/>
                </a:lnTo>
                <a:lnTo>
                  <a:pt x="238242" y="27970"/>
                </a:lnTo>
                <a:lnTo>
                  <a:pt x="211023" y="40276"/>
                </a:lnTo>
                <a:lnTo>
                  <a:pt x="184638" y="54821"/>
                </a:lnTo>
                <a:lnTo>
                  <a:pt x="159227" y="71603"/>
                </a:lnTo>
                <a:lnTo>
                  <a:pt x="134928" y="90622"/>
                </a:lnTo>
                <a:lnTo>
                  <a:pt x="111880" y="111880"/>
                </a:lnTo>
                <a:lnTo>
                  <a:pt x="90622" y="134928"/>
                </a:lnTo>
                <a:lnTo>
                  <a:pt x="71603" y="159227"/>
                </a:lnTo>
                <a:lnTo>
                  <a:pt x="54821" y="184639"/>
                </a:lnTo>
                <a:lnTo>
                  <a:pt x="40276" y="211023"/>
                </a:lnTo>
                <a:lnTo>
                  <a:pt x="27970" y="238242"/>
                </a:lnTo>
                <a:lnTo>
                  <a:pt x="17900" y="266156"/>
                </a:lnTo>
                <a:lnTo>
                  <a:pt x="10069" y="294626"/>
                </a:lnTo>
                <a:lnTo>
                  <a:pt x="4475" y="323513"/>
                </a:lnTo>
                <a:lnTo>
                  <a:pt x="1118" y="352679"/>
                </a:lnTo>
                <a:lnTo>
                  <a:pt x="0" y="381983"/>
                </a:lnTo>
                <a:lnTo>
                  <a:pt x="1118" y="411287"/>
                </a:lnTo>
                <a:lnTo>
                  <a:pt x="4475" y="440452"/>
                </a:lnTo>
                <a:lnTo>
                  <a:pt x="10069" y="469339"/>
                </a:lnTo>
                <a:lnTo>
                  <a:pt x="17900" y="497809"/>
                </a:lnTo>
                <a:lnTo>
                  <a:pt x="27970" y="525723"/>
                </a:lnTo>
                <a:lnTo>
                  <a:pt x="40276" y="552942"/>
                </a:lnTo>
                <a:close/>
              </a:path>
            </a:pathLst>
          </a:custGeom>
          <a:solidFill>
            <a:srgbClr val="DCBD2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44"/>
          <p:cNvSpPr/>
          <p:nvPr/>
        </p:nvSpPr>
        <p:spPr>
          <a:xfrm>
            <a:off x="14292761" y="5588451"/>
            <a:ext cx="3193620" cy="0"/>
          </a:xfrm>
          <a:custGeom>
            <a:avLst/>
            <a:gdLst/>
            <a:ahLst/>
            <a:cxnLst/>
            <a:rect l="l" t="t" r="r" b="b"/>
            <a:pathLst>
              <a:path w="3193620">
                <a:moveTo>
                  <a:pt x="0" y="0"/>
                </a:moveTo>
                <a:lnTo>
                  <a:pt x="3116547" y="0"/>
                </a:lnTo>
                <a:lnTo>
                  <a:pt x="3193620" y="0"/>
                </a:lnTo>
              </a:path>
            </a:pathLst>
          </a:custGeom>
          <a:ln w="157063">
            <a:solidFill>
              <a:srgbClr val="DCBD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45"/>
          <p:cNvSpPr/>
          <p:nvPr/>
        </p:nvSpPr>
        <p:spPr>
          <a:xfrm>
            <a:off x="17407846" y="5293173"/>
            <a:ext cx="590557" cy="590557"/>
          </a:xfrm>
          <a:custGeom>
            <a:avLst/>
            <a:gdLst/>
            <a:ahLst/>
            <a:cxnLst/>
            <a:rect l="l" t="t" r="r" b="b"/>
            <a:pathLst>
              <a:path w="590557" h="590557">
                <a:moveTo>
                  <a:pt x="0" y="590557"/>
                </a:moveTo>
                <a:lnTo>
                  <a:pt x="590557" y="295278"/>
                </a:lnTo>
                <a:lnTo>
                  <a:pt x="0" y="0"/>
                </a:lnTo>
                <a:lnTo>
                  <a:pt x="0" y="590557"/>
                </a:lnTo>
                <a:close/>
              </a:path>
            </a:pathLst>
          </a:custGeom>
          <a:solidFill>
            <a:srgbClr val="DCBD2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42"/>
          <p:cNvSpPr/>
          <p:nvPr/>
        </p:nvSpPr>
        <p:spPr>
          <a:xfrm>
            <a:off x="6440019" y="5202092"/>
            <a:ext cx="763966" cy="763966"/>
          </a:xfrm>
          <a:custGeom>
            <a:avLst/>
            <a:gdLst/>
            <a:ahLst/>
            <a:cxnLst/>
            <a:rect l="l" t="t" r="r" b="b"/>
            <a:pathLst>
              <a:path w="763966" h="763966">
                <a:moveTo>
                  <a:pt x="4475" y="440452"/>
                </a:moveTo>
                <a:lnTo>
                  <a:pt x="10069" y="469340"/>
                </a:lnTo>
                <a:lnTo>
                  <a:pt x="17900" y="497810"/>
                </a:lnTo>
                <a:lnTo>
                  <a:pt x="27970" y="525724"/>
                </a:lnTo>
                <a:lnTo>
                  <a:pt x="40277" y="552942"/>
                </a:lnTo>
                <a:lnTo>
                  <a:pt x="54821" y="579327"/>
                </a:lnTo>
                <a:lnTo>
                  <a:pt x="71603" y="604739"/>
                </a:lnTo>
                <a:lnTo>
                  <a:pt x="90623" y="629038"/>
                </a:lnTo>
                <a:lnTo>
                  <a:pt x="111880" y="652086"/>
                </a:lnTo>
                <a:lnTo>
                  <a:pt x="134928" y="673343"/>
                </a:lnTo>
                <a:lnTo>
                  <a:pt x="159228" y="692363"/>
                </a:lnTo>
                <a:lnTo>
                  <a:pt x="184639" y="709145"/>
                </a:lnTo>
                <a:lnTo>
                  <a:pt x="211024" y="723689"/>
                </a:lnTo>
                <a:lnTo>
                  <a:pt x="238242" y="735996"/>
                </a:lnTo>
                <a:lnTo>
                  <a:pt x="266156" y="746065"/>
                </a:lnTo>
                <a:lnTo>
                  <a:pt x="294626" y="753897"/>
                </a:lnTo>
                <a:lnTo>
                  <a:pt x="323513" y="759491"/>
                </a:lnTo>
                <a:lnTo>
                  <a:pt x="352679" y="762847"/>
                </a:lnTo>
                <a:lnTo>
                  <a:pt x="381983" y="763966"/>
                </a:lnTo>
                <a:lnTo>
                  <a:pt x="411287" y="762847"/>
                </a:lnTo>
                <a:lnTo>
                  <a:pt x="440452" y="759491"/>
                </a:lnTo>
                <a:lnTo>
                  <a:pt x="469339" y="753897"/>
                </a:lnTo>
                <a:lnTo>
                  <a:pt x="497809" y="746065"/>
                </a:lnTo>
                <a:lnTo>
                  <a:pt x="525723" y="735996"/>
                </a:lnTo>
                <a:lnTo>
                  <a:pt x="552942" y="723689"/>
                </a:lnTo>
                <a:lnTo>
                  <a:pt x="579327" y="709145"/>
                </a:lnTo>
                <a:lnTo>
                  <a:pt x="604738" y="692363"/>
                </a:lnTo>
                <a:lnTo>
                  <a:pt x="629038" y="673343"/>
                </a:lnTo>
                <a:lnTo>
                  <a:pt x="652086" y="652086"/>
                </a:lnTo>
                <a:lnTo>
                  <a:pt x="673343" y="629038"/>
                </a:lnTo>
                <a:lnTo>
                  <a:pt x="692363" y="604739"/>
                </a:lnTo>
                <a:lnTo>
                  <a:pt x="709145" y="579327"/>
                </a:lnTo>
                <a:lnTo>
                  <a:pt x="723689" y="552942"/>
                </a:lnTo>
                <a:lnTo>
                  <a:pt x="735996" y="525724"/>
                </a:lnTo>
                <a:lnTo>
                  <a:pt x="746065" y="497810"/>
                </a:lnTo>
                <a:lnTo>
                  <a:pt x="753897" y="469340"/>
                </a:lnTo>
                <a:lnTo>
                  <a:pt x="759491" y="440452"/>
                </a:lnTo>
                <a:lnTo>
                  <a:pt x="762847" y="411287"/>
                </a:lnTo>
                <a:lnTo>
                  <a:pt x="763966" y="381983"/>
                </a:lnTo>
                <a:lnTo>
                  <a:pt x="762847" y="352679"/>
                </a:lnTo>
                <a:lnTo>
                  <a:pt x="759491" y="323513"/>
                </a:lnTo>
                <a:lnTo>
                  <a:pt x="753897" y="294626"/>
                </a:lnTo>
                <a:lnTo>
                  <a:pt x="746065" y="266156"/>
                </a:lnTo>
                <a:lnTo>
                  <a:pt x="735996" y="238242"/>
                </a:lnTo>
                <a:lnTo>
                  <a:pt x="723689" y="211023"/>
                </a:lnTo>
                <a:lnTo>
                  <a:pt x="709145" y="184639"/>
                </a:lnTo>
                <a:lnTo>
                  <a:pt x="692363" y="159227"/>
                </a:lnTo>
                <a:lnTo>
                  <a:pt x="673343" y="134928"/>
                </a:lnTo>
                <a:lnTo>
                  <a:pt x="652086" y="111880"/>
                </a:lnTo>
                <a:lnTo>
                  <a:pt x="629038" y="90622"/>
                </a:lnTo>
                <a:lnTo>
                  <a:pt x="604738" y="71603"/>
                </a:lnTo>
                <a:lnTo>
                  <a:pt x="579327" y="54821"/>
                </a:lnTo>
                <a:lnTo>
                  <a:pt x="552942" y="40276"/>
                </a:lnTo>
                <a:lnTo>
                  <a:pt x="525723" y="27970"/>
                </a:lnTo>
                <a:lnTo>
                  <a:pt x="497809" y="17900"/>
                </a:lnTo>
                <a:lnTo>
                  <a:pt x="469339" y="10069"/>
                </a:lnTo>
                <a:lnTo>
                  <a:pt x="440452" y="4475"/>
                </a:lnTo>
                <a:lnTo>
                  <a:pt x="411287" y="1118"/>
                </a:lnTo>
                <a:lnTo>
                  <a:pt x="381983" y="0"/>
                </a:lnTo>
                <a:lnTo>
                  <a:pt x="352679" y="1118"/>
                </a:lnTo>
                <a:lnTo>
                  <a:pt x="323513" y="4475"/>
                </a:lnTo>
                <a:lnTo>
                  <a:pt x="294626" y="10069"/>
                </a:lnTo>
                <a:lnTo>
                  <a:pt x="266156" y="17900"/>
                </a:lnTo>
                <a:lnTo>
                  <a:pt x="238242" y="27970"/>
                </a:lnTo>
                <a:lnTo>
                  <a:pt x="211024" y="40276"/>
                </a:lnTo>
                <a:lnTo>
                  <a:pt x="184639" y="54821"/>
                </a:lnTo>
                <a:lnTo>
                  <a:pt x="159228" y="71603"/>
                </a:lnTo>
                <a:lnTo>
                  <a:pt x="134928" y="90622"/>
                </a:lnTo>
                <a:lnTo>
                  <a:pt x="111880" y="111880"/>
                </a:lnTo>
                <a:lnTo>
                  <a:pt x="90623" y="134928"/>
                </a:lnTo>
                <a:lnTo>
                  <a:pt x="71603" y="159227"/>
                </a:lnTo>
                <a:lnTo>
                  <a:pt x="54821" y="184639"/>
                </a:lnTo>
                <a:lnTo>
                  <a:pt x="40277" y="211023"/>
                </a:lnTo>
                <a:lnTo>
                  <a:pt x="27970" y="238242"/>
                </a:lnTo>
                <a:lnTo>
                  <a:pt x="17900" y="266156"/>
                </a:lnTo>
                <a:lnTo>
                  <a:pt x="10069" y="294626"/>
                </a:lnTo>
                <a:lnTo>
                  <a:pt x="4475" y="323513"/>
                </a:lnTo>
                <a:lnTo>
                  <a:pt x="1118" y="352679"/>
                </a:lnTo>
                <a:lnTo>
                  <a:pt x="0" y="381983"/>
                </a:lnTo>
                <a:lnTo>
                  <a:pt x="1118" y="411287"/>
                </a:lnTo>
                <a:lnTo>
                  <a:pt x="4475" y="44045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40"/>
          <p:cNvSpPr/>
          <p:nvPr/>
        </p:nvSpPr>
        <p:spPr>
          <a:xfrm>
            <a:off x="13873216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0" y="375868"/>
                </a:moveTo>
                <a:lnTo>
                  <a:pt x="1100" y="404703"/>
                </a:lnTo>
                <a:lnTo>
                  <a:pt x="4403" y="433401"/>
                </a:lnTo>
                <a:lnTo>
                  <a:pt x="9907" y="461826"/>
                </a:lnTo>
                <a:lnTo>
                  <a:pt x="17613" y="489840"/>
                </a:lnTo>
                <a:lnTo>
                  <a:pt x="27521" y="517307"/>
                </a:lnTo>
                <a:lnTo>
                  <a:pt x="39630" y="544090"/>
                </a:lnTo>
                <a:lnTo>
                  <a:pt x="53941" y="570053"/>
                </a:lnTo>
                <a:lnTo>
                  <a:pt x="70454" y="595058"/>
                </a:lnTo>
                <a:lnTo>
                  <a:pt x="89169" y="618968"/>
                </a:lnTo>
                <a:lnTo>
                  <a:pt x="110085" y="641647"/>
                </a:lnTo>
                <a:lnTo>
                  <a:pt x="132765" y="662564"/>
                </a:lnTo>
                <a:lnTo>
                  <a:pt x="156676" y="681279"/>
                </a:lnTo>
                <a:lnTo>
                  <a:pt x="181681" y="697792"/>
                </a:lnTo>
                <a:lnTo>
                  <a:pt x="207644" y="712104"/>
                </a:lnTo>
                <a:lnTo>
                  <a:pt x="234427" y="724214"/>
                </a:lnTo>
                <a:lnTo>
                  <a:pt x="261895" y="734122"/>
                </a:lnTo>
                <a:lnTo>
                  <a:pt x="289909" y="741828"/>
                </a:lnTo>
                <a:lnTo>
                  <a:pt x="318334" y="747332"/>
                </a:lnTo>
                <a:lnTo>
                  <a:pt x="347032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1" y="734122"/>
                </a:lnTo>
                <a:lnTo>
                  <a:pt x="517308" y="724214"/>
                </a:lnTo>
                <a:lnTo>
                  <a:pt x="544091" y="712104"/>
                </a:lnTo>
                <a:lnTo>
                  <a:pt x="570054" y="697792"/>
                </a:lnTo>
                <a:lnTo>
                  <a:pt x="595059" y="681279"/>
                </a:lnTo>
                <a:lnTo>
                  <a:pt x="618970" y="662564"/>
                </a:lnTo>
                <a:lnTo>
                  <a:pt x="641650" y="641647"/>
                </a:lnTo>
                <a:lnTo>
                  <a:pt x="662566" y="618968"/>
                </a:lnTo>
                <a:lnTo>
                  <a:pt x="681281" y="595058"/>
                </a:lnTo>
                <a:lnTo>
                  <a:pt x="697794" y="570053"/>
                </a:lnTo>
                <a:lnTo>
                  <a:pt x="712105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2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2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5" y="207645"/>
                </a:lnTo>
                <a:lnTo>
                  <a:pt x="697794" y="181682"/>
                </a:lnTo>
                <a:lnTo>
                  <a:pt x="681281" y="156678"/>
                </a:lnTo>
                <a:lnTo>
                  <a:pt x="662566" y="132767"/>
                </a:lnTo>
                <a:lnTo>
                  <a:pt x="641650" y="110088"/>
                </a:lnTo>
                <a:lnTo>
                  <a:pt x="618970" y="89171"/>
                </a:lnTo>
                <a:lnTo>
                  <a:pt x="595059" y="70456"/>
                </a:lnTo>
                <a:lnTo>
                  <a:pt x="570054" y="53943"/>
                </a:lnTo>
                <a:lnTo>
                  <a:pt x="544091" y="39631"/>
                </a:lnTo>
                <a:lnTo>
                  <a:pt x="517308" y="27522"/>
                </a:lnTo>
                <a:lnTo>
                  <a:pt x="489841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2" y="1100"/>
                </a:lnTo>
                <a:lnTo>
                  <a:pt x="318334" y="4403"/>
                </a:lnTo>
                <a:lnTo>
                  <a:pt x="289909" y="9907"/>
                </a:lnTo>
                <a:lnTo>
                  <a:pt x="261895" y="17614"/>
                </a:lnTo>
                <a:lnTo>
                  <a:pt x="234427" y="27522"/>
                </a:lnTo>
                <a:lnTo>
                  <a:pt x="207644" y="39631"/>
                </a:lnTo>
                <a:lnTo>
                  <a:pt x="181681" y="53943"/>
                </a:lnTo>
                <a:lnTo>
                  <a:pt x="156676" y="70456"/>
                </a:lnTo>
                <a:lnTo>
                  <a:pt x="132765" y="89171"/>
                </a:lnTo>
                <a:lnTo>
                  <a:pt x="110085" y="110088"/>
                </a:lnTo>
                <a:lnTo>
                  <a:pt x="89169" y="132767"/>
                </a:lnTo>
                <a:lnTo>
                  <a:pt x="70454" y="156678"/>
                </a:lnTo>
                <a:lnTo>
                  <a:pt x="53941" y="181682"/>
                </a:lnTo>
                <a:lnTo>
                  <a:pt x="39630" y="207645"/>
                </a:lnTo>
                <a:lnTo>
                  <a:pt x="27521" y="234428"/>
                </a:lnTo>
                <a:lnTo>
                  <a:pt x="17613" y="261895"/>
                </a:lnTo>
                <a:lnTo>
                  <a:pt x="9907" y="289909"/>
                </a:lnTo>
                <a:lnTo>
                  <a:pt x="4403" y="318334"/>
                </a:lnTo>
                <a:lnTo>
                  <a:pt x="1100" y="347032"/>
                </a:lnTo>
                <a:lnTo>
                  <a:pt x="0" y="3758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8" grpId="0"/>
      <p:bldP spid="63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/>
      <p:bldP spid="80" grpId="0"/>
      <p:bldP spid="81" grpId="0"/>
      <p:bldP spid="83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bject 98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70420" y="5806105"/>
            <a:ext cx="811493" cy="303655"/>
          </a:xfrm>
          <a:custGeom>
            <a:avLst/>
            <a:gdLst/>
            <a:ahLst/>
            <a:cxnLst/>
            <a:rect l="l" t="t" r="r" b="b"/>
            <a:pathLst>
              <a:path w="811493" h="303655">
                <a:moveTo>
                  <a:pt x="811493" y="0"/>
                </a:moveTo>
                <a:lnTo>
                  <a:pt x="0" y="0"/>
                </a:lnTo>
                <a:lnTo>
                  <a:pt x="0" y="290804"/>
                </a:lnTo>
                <a:lnTo>
                  <a:pt x="0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01311" y="609405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486589" y="8497123"/>
            <a:ext cx="1973761" cy="534015"/>
          </a:xfrm>
          <a:custGeom>
            <a:avLst/>
            <a:gdLst/>
            <a:ahLst/>
            <a:cxnLst/>
            <a:rect l="l" t="t" r="r" b="b"/>
            <a:pathLst>
              <a:path w="1973761" h="534015">
                <a:moveTo>
                  <a:pt x="1973761" y="534015"/>
                </a:moveTo>
                <a:lnTo>
                  <a:pt x="1956494" y="534015"/>
                </a:lnTo>
                <a:lnTo>
                  <a:pt x="0" y="534015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444647" y="896203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046814" y="4889903"/>
            <a:ext cx="0" cy="219888"/>
          </a:xfrm>
          <a:custGeom>
            <a:avLst/>
            <a:gdLst/>
            <a:ahLst/>
            <a:cxnLst/>
            <a:rect l="l" t="t" r="r" b="b"/>
            <a:pathLst>
              <a:path h="219888">
                <a:moveTo>
                  <a:pt x="0" y="0"/>
                </a:moveTo>
                <a:lnTo>
                  <a:pt x="0" y="219888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977706" y="509408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057285" y="9696040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6866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88177" y="994210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248535" y="7640309"/>
            <a:ext cx="2473379" cy="872520"/>
          </a:xfrm>
          <a:custGeom>
            <a:avLst/>
            <a:gdLst/>
            <a:ahLst/>
            <a:cxnLst/>
            <a:rect l="l" t="t" r="r" b="b"/>
            <a:pathLst>
              <a:path w="2473379" h="872520">
                <a:moveTo>
                  <a:pt x="429342" y="872520"/>
                </a:moveTo>
                <a:lnTo>
                  <a:pt x="2048544" y="872520"/>
                </a:lnTo>
                <a:lnTo>
                  <a:pt x="2063995" y="869324"/>
                </a:lnTo>
                <a:lnTo>
                  <a:pt x="2109404" y="857631"/>
                </a:lnTo>
                <a:lnTo>
                  <a:pt x="2153218" y="842828"/>
                </a:lnTo>
                <a:lnTo>
                  <a:pt x="2195196" y="824980"/>
                </a:lnTo>
                <a:lnTo>
                  <a:pt x="2235099" y="804150"/>
                </a:lnTo>
                <a:lnTo>
                  <a:pt x="2272689" y="780403"/>
                </a:lnTo>
                <a:lnTo>
                  <a:pt x="2307727" y="753803"/>
                </a:lnTo>
                <a:lnTo>
                  <a:pt x="2344748" y="719646"/>
                </a:lnTo>
                <a:lnTo>
                  <a:pt x="2379259" y="680141"/>
                </a:lnTo>
                <a:lnTo>
                  <a:pt x="2408297" y="637979"/>
                </a:lnTo>
                <a:lnTo>
                  <a:pt x="2431666" y="593556"/>
                </a:lnTo>
                <a:lnTo>
                  <a:pt x="2449169" y="547265"/>
                </a:lnTo>
                <a:lnTo>
                  <a:pt x="2460609" y="499501"/>
                </a:lnTo>
                <a:lnTo>
                  <a:pt x="2465788" y="450659"/>
                </a:lnTo>
                <a:lnTo>
                  <a:pt x="2469832" y="428893"/>
                </a:lnTo>
                <a:lnTo>
                  <a:pt x="2472355" y="407138"/>
                </a:lnTo>
                <a:lnTo>
                  <a:pt x="2473379" y="385441"/>
                </a:lnTo>
                <a:lnTo>
                  <a:pt x="2472927" y="363848"/>
                </a:lnTo>
                <a:lnTo>
                  <a:pt x="2467686" y="321168"/>
                </a:lnTo>
                <a:lnTo>
                  <a:pt x="2456813" y="279476"/>
                </a:lnTo>
                <a:lnTo>
                  <a:pt x="2440489" y="239148"/>
                </a:lnTo>
                <a:lnTo>
                  <a:pt x="2418897" y="200563"/>
                </a:lnTo>
                <a:lnTo>
                  <a:pt x="2392217" y="164098"/>
                </a:lnTo>
                <a:lnTo>
                  <a:pt x="2360632" y="130132"/>
                </a:lnTo>
                <a:lnTo>
                  <a:pt x="2324322" y="99042"/>
                </a:lnTo>
                <a:lnTo>
                  <a:pt x="2283469" y="71205"/>
                </a:lnTo>
                <a:lnTo>
                  <a:pt x="2248207" y="52108"/>
                </a:lnTo>
                <a:lnTo>
                  <a:pt x="2211099" y="36268"/>
                </a:lnTo>
                <a:lnTo>
                  <a:pt x="2172413" y="23617"/>
                </a:lnTo>
                <a:lnTo>
                  <a:pt x="2132414" y="14089"/>
                </a:lnTo>
                <a:lnTo>
                  <a:pt x="2091370" y="7616"/>
                </a:lnTo>
                <a:lnTo>
                  <a:pt x="2049546" y="4132"/>
                </a:lnTo>
                <a:lnTo>
                  <a:pt x="437625" y="0"/>
                </a:lnTo>
                <a:lnTo>
                  <a:pt x="0" y="438391"/>
                </a:lnTo>
                <a:lnTo>
                  <a:pt x="429342" y="87252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24353" y="4198825"/>
            <a:ext cx="3434450" cy="691078"/>
          </a:xfrm>
          <a:custGeom>
            <a:avLst/>
            <a:gdLst/>
            <a:ahLst/>
            <a:cxnLst/>
            <a:rect l="l" t="t" r="r" b="b"/>
            <a:pathLst>
              <a:path w="3434450" h="691078">
                <a:moveTo>
                  <a:pt x="0" y="0"/>
                </a:moveTo>
                <a:lnTo>
                  <a:pt x="0" y="691078"/>
                </a:lnTo>
                <a:lnTo>
                  <a:pt x="3434450" y="691078"/>
                </a:lnTo>
                <a:lnTo>
                  <a:pt x="3434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409360" y="10104404"/>
            <a:ext cx="1302355" cy="596840"/>
          </a:xfrm>
          <a:custGeom>
            <a:avLst/>
            <a:gdLst/>
            <a:ahLst/>
            <a:cxnLst/>
            <a:rect l="l" t="t" r="r" b="b"/>
            <a:pathLst>
              <a:path w="1302355" h="596840">
                <a:moveTo>
                  <a:pt x="6134" y="468241"/>
                </a:moveTo>
                <a:lnTo>
                  <a:pt x="21986" y="507225"/>
                </a:lnTo>
                <a:lnTo>
                  <a:pt x="46246" y="541021"/>
                </a:lnTo>
                <a:lnTo>
                  <a:pt x="77576" y="568120"/>
                </a:lnTo>
                <a:lnTo>
                  <a:pt x="114638" y="587015"/>
                </a:lnTo>
                <a:lnTo>
                  <a:pt x="156095" y="596198"/>
                </a:lnTo>
                <a:lnTo>
                  <a:pt x="170659" y="596840"/>
                </a:lnTo>
                <a:lnTo>
                  <a:pt x="1134208" y="596750"/>
                </a:lnTo>
                <a:lnTo>
                  <a:pt x="1176308" y="589893"/>
                </a:lnTo>
                <a:lnTo>
                  <a:pt x="1214651" y="573164"/>
                </a:lnTo>
                <a:lnTo>
                  <a:pt x="1247800" y="548032"/>
                </a:lnTo>
                <a:lnTo>
                  <a:pt x="1274320" y="515969"/>
                </a:lnTo>
                <a:lnTo>
                  <a:pt x="1292775" y="478444"/>
                </a:lnTo>
                <a:lnTo>
                  <a:pt x="1301729" y="436928"/>
                </a:lnTo>
                <a:lnTo>
                  <a:pt x="1302355" y="422456"/>
                </a:lnTo>
                <a:lnTo>
                  <a:pt x="1302355" y="166934"/>
                </a:lnTo>
                <a:lnTo>
                  <a:pt x="1296784" y="124514"/>
                </a:lnTo>
                <a:lnTo>
                  <a:pt x="1280812" y="85998"/>
                </a:lnTo>
                <a:lnTo>
                  <a:pt x="1255968" y="53134"/>
                </a:lnTo>
                <a:lnTo>
                  <a:pt x="1223785" y="27137"/>
                </a:lnTo>
                <a:lnTo>
                  <a:pt x="1185793" y="9221"/>
                </a:lnTo>
                <a:lnTo>
                  <a:pt x="1143523" y="598"/>
                </a:lnTo>
                <a:lnTo>
                  <a:pt x="1128747" y="0"/>
                </a:lnTo>
                <a:lnTo>
                  <a:pt x="170659" y="0"/>
                </a:lnTo>
                <a:lnTo>
                  <a:pt x="119016" y="7714"/>
                </a:lnTo>
                <a:lnTo>
                  <a:pt x="81010" y="25056"/>
                </a:lnTo>
                <a:lnTo>
                  <a:pt x="49222" y="50941"/>
                </a:lnTo>
                <a:lnTo>
                  <a:pt x="24932" y="84077"/>
                </a:lnTo>
                <a:lnTo>
                  <a:pt x="9420" y="123172"/>
                </a:lnTo>
                <a:lnTo>
                  <a:pt x="3965" y="166934"/>
                </a:lnTo>
                <a:lnTo>
                  <a:pt x="0" y="422456"/>
                </a:lnTo>
                <a:lnTo>
                  <a:pt x="27" y="425576"/>
                </a:lnTo>
                <a:lnTo>
                  <a:pt x="898" y="440114"/>
                </a:lnTo>
                <a:lnTo>
                  <a:pt x="2950" y="454354"/>
                </a:lnTo>
                <a:lnTo>
                  <a:pt x="6134" y="4682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046814" y="3800930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40591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977706" y="403652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004300" y="2793567"/>
            <a:ext cx="1859358" cy="1059718"/>
          </a:xfrm>
          <a:custGeom>
            <a:avLst/>
            <a:gdLst/>
            <a:ahLst/>
            <a:cxnLst/>
            <a:rect l="l" t="t" r="r" b="b"/>
            <a:pathLst>
              <a:path w="1859358" h="1059718">
                <a:moveTo>
                  <a:pt x="1859358" y="0"/>
                </a:moveTo>
                <a:lnTo>
                  <a:pt x="0" y="277770"/>
                </a:lnTo>
                <a:lnTo>
                  <a:pt x="765" y="303175"/>
                </a:lnTo>
                <a:lnTo>
                  <a:pt x="1500" y="328580"/>
                </a:lnTo>
                <a:lnTo>
                  <a:pt x="2204" y="353986"/>
                </a:lnTo>
                <a:lnTo>
                  <a:pt x="2878" y="379392"/>
                </a:lnTo>
                <a:lnTo>
                  <a:pt x="3520" y="404799"/>
                </a:lnTo>
                <a:lnTo>
                  <a:pt x="4132" y="430207"/>
                </a:lnTo>
                <a:lnTo>
                  <a:pt x="4713" y="455616"/>
                </a:lnTo>
                <a:lnTo>
                  <a:pt x="5263" y="481025"/>
                </a:lnTo>
                <a:lnTo>
                  <a:pt x="5783" y="506434"/>
                </a:lnTo>
                <a:lnTo>
                  <a:pt x="6272" y="531844"/>
                </a:lnTo>
                <a:lnTo>
                  <a:pt x="6729" y="557255"/>
                </a:lnTo>
                <a:lnTo>
                  <a:pt x="7157" y="582666"/>
                </a:lnTo>
                <a:lnTo>
                  <a:pt x="7553" y="608078"/>
                </a:lnTo>
                <a:lnTo>
                  <a:pt x="7919" y="633490"/>
                </a:lnTo>
                <a:lnTo>
                  <a:pt x="8253" y="658902"/>
                </a:lnTo>
                <a:lnTo>
                  <a:pt x="8557" y="684315"/>
                </a:lnTo>
                <a:lnTo>
                  <a:pt x="8830" y="709728"/>
                </a:lnTo>
                <a:lnTo>
                  <a:pt x="9073" y="735142"/>
                </a:lnTo>
                <a:lnTo>
                  <a:pt x="9284" y="760556"/>
                </a:lnTo>
                <a:lnTo>
                  <a:pt x="9465" y="785970"/>
                </a:lnTo>
                <a:lnTo>
                  <a:pt x="9625" y="813290"/>
                </a:lnTo>
                <a:lnTo>
                  <a:pt x="9749" y="840647"/>
                </a:lnTo>
                <a:lnTo>
                  <a:pt x="9869" y="881730"/>
                </a:lnTo>
                <a:lnTo>
                  <a:pt x="9749" y="1005041"/>
                </a:lnTo>
                <a:lnTo>
                  <a:pt x="9625" y="1032398"/>
                </a:lnTo>
                <a:lnTo>
                  <a:pt x="9465" y="1059718"/>
                </a:lnTo>
                <a:lnTo>
                  <a:pt x="1822196" y="1049247"/>
                </a:lnTo>
                <a:lnTo>
                  <a:pt x="1859358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036343" y="2471128"/>
            <a:ext cx="0" cy="314126"/>
          </a:xfrm>
          <a:custGeom>
            <a:avLst/>
            <a:gdLst/>
            <a:ahLst/>
            <a:cxnLst/>
            <a:rect l="l" t="t" r="r" b="b"/>
            <a:pathLst>
              <a:path h="314126">
                <a:moveTo>
                  <a:pt x="0" y="0"/>
                </a:moveTo>
                <a:lnTo>
                  <a:pt x="0" y="302327"/>
                </a:lnTo>
                <a:lnTo>
                  <a:pt x="0" y="314126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67235" y="276954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266733" y="1800992"/>
            <a:ext cx="1549691" cy="691078"/>
          </a:xfrm>
          <a:custGeom>
            <a:avLst/>
            <a:gdLst/>
            <a:ahLst/>
            <a:cxnLst/>
            <a:rect l="l" t="t" r="r" b="b"/>
            <a:pathLst>
              <a:path w="1549691" h="691078">
                <a:moveTo>
                  <a:pt x="704" y="182416"/>
                </a:moveTo>
                <a:lnTo>
                  <a:pt x="4019" y="485572"/>
                </a:lnTo>
                <a:lnTo>
                  <a:pt x="9937" y="534619"/>
                </a:lnTo>
                <a:lnTo>
                  <a:pt x="26747" y="579555"/>
                </a:lnTo>
                <a:lnTo>
                  <a:pt x="53034" y="618888"/>
                </a:lnTo>
                <a:lnTo>
                  <a:pt x="87384" y="651128"/>
                </a:lnTo>
                <a:lnTo>
                  <a:pt x="128381" y="674782"/>
                </a:lnTo>
                <a:lnTo>
                  <a:pt x="174611" y="688360"/>
                </a:lnTo>
                <a:lnTo>
                  <a:pt x="207639" y="691078"/>
                </a:lnTo>
                <a:lnTo>
                  <a:pt x="1350765" y="691078"/>
                </a:lnTo>
                <a:lnTo>
                  <a:pt x="1399412" y="685046"/>
                </a:lnTo>
                <a:lnTo>
                  <a:pt x="1443326" y="667943"/>
                </a:lnTo>
                <a:lnTo>
                  <a:pt x="1481283" y="641261"/>
                </a:lnTo>
                <a:lnTo>
                  <a:pt x="1512056" y="606492"/>
                </a:lnTo>
                <a:lnTo>
                  <a:pt x="1534423" y="565125"/>
                </a:lnTo>
                <a:lnTo>
                  <a:pt x="1547157" y="518653"/>
                </a:lnTo>
                <a:lnTo>
                  <a:pt x="1549691" y="485572"/>
                </a:lnTo>
                <a:lnTo>
                  <a:pt x="1549691" y="199083"/>
                </a:lnTo>
                <a:lnTo>
                  <a:pt x="1544058" y="150427"/>
                </a:lnTo>
                <a:lnTo>
                  <a:pt x="1527977" y="106488"/>
                </a:lnTo>
                <a:lnTo>
                  <a:pt x="1502672" y="68499"/>
                </a:lnTo>
                <a:lnTo>
                  <a:pt x="1469368" y="37690"/>
                </a:lnTo>
                <a:lnTo>
                  <a:pt x="1429290" y="15292"/>
                </a:lnTo>
                <a:lnTo>
                  <a:pt x="1383662" y="2538"/>
                </a:lnTo>
                <a:lnTo>
                  <a:pt x="1350765" y="0"/>
                </a:lnTo>
                <a:lnTo>
                  <a:pt x="207639" y="0"/>
                </a:lnTo>
                <a:lnTo>
                  <a:pt x="158463" y="5642"/>
                </a:lnTo>
                <a:lnTo>
                  <a:pt x="113196" y="21747"/>
                </a:lnTo>
                <a:lnTo>
                  <a:pt x="73416" y="47086"/>
                </a:lnTo>
                <a:lnTo>
                  <a:pt x="40701" y="80425"/>
                </a:lnTo>
                <a:lnTo>
                  <a:pt x="16629" y="120534"/>
                </a:lnTo>
                <a:lnTo>
                  <a:pt x="2777" y="166182"/>
                </a:lnTo>
                <a:lnTo>
                  <a:pt x="704" y="18241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722188" y="5806105"/>
            <a:ext cx="2036587" cy="303655"/>
          </a:xfrm>
          <a:custGeom>
            <a:avLst/>
            <a:gdLst/>
            <a:ahLst/>
            <a:cxnLst/>
            <a:rect l="l" t="t" r="r" b="b"/>
            <a:pathLst>
              <a:path w="2036587" h="303655">
                <a:moveTo>
                  <a:pt x="0" y="0"/>
                </a:moveTo>
                <a:lnTo>
                  <a:pt x="2036587" y="0"/>
                </a:lnTo>
                <a:lnTo>
                  <a:pt x="2036587" y="290804"/>
                </a:lnTo>
                <a:lnTo>
                  <a:pt x="2036587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689666" y="609405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0"/>
                </a:lnTo>
                <a:lnTo>
                  <a:pt x="69107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067660" y="8486652"/>
            <a:ext cx="1952820" cy="534015"/>
          </a:xfrm>
          <a:custGeom>
            <a:avLst/>
            <a:gdLst/>
            <a:ahLst/>
            <a:cxnLst/>
            <a:rect l="l" t="t" r="r" b="b"/>
            <a:pathLst>
              <a:path w="1952820" h="534015">
                <a:moveTo>
                  <a:pt x="0" y="534015"/>
                </a:moveTo>
                <a:lnTo>
                  <a:pt x="16775" y="534015"/>
                </a:lnTo>
                <a:lnTo>
                  <a:pt x="1952820" y="534015"/>
                </a:lnTo>
                <a:lnTo>
                  <a:pt x="195282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945155" y="895155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69107"/>
                </a:lnTo>
                <a:lnTo>
                  <a:pt x="138215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465872" y="7640309"/>
            <a:ext cx="3209418" cy="872520"/>
          </a:xfrm>
          <a:custGeom>
            <a:avLst/>
            <a:gdLst/>
            <a:ahLst/>
            <a:cxnLst/>
            <a:rect l="l" t="t" r="r" b="b"/>
            <a:pathLst>
              <a:path w="3209418" h="872520">
                <a:moveTo>
                  <a:pt x="557113" y="872520"/>
                </a:moveTo>
                <a:lnTo>
                  <a:pt x="2658159" y="872520"/>
                </a:lnTo>
                <a:lnTo>
                  <a:pt x="2678207" y="869324"/>
                </a:lnTo>
                <a:lnTo>
                  <a:pt x="2717704" y="861878"/>
                </a:lnTo>
                <a:lnTo>
                  <a:pt x="2756326" y="853039"/>
                </a:lnTo>
                <a:lnTo>
                  <a:pt x="2793982" y="842828"/>
                </a:lnTo>
                <a:lnTo>
                  <a:pt x="2830579" y="831264"/>
                </a:lnTo>
                <a:lnTo>
                  <a:pt x="2883289" y="811420"/>
                </a:lnTo>
                <a:lnTo>
                  <a:pt x="2933102" y="788638"/>
                </a:lnTo>
                <a:lnTo>
                  <a:pt x="2979706" y="762982"/>
                </a:lnTo>
                <a:lnTo>
                  <a:pt x="3026051" y="732156"/>
                </a:lnTo>
                <a:lnTo>
                  <a:pt x="3058211" y="706797"/>
                </a:lnTo>
                <a:lnTo>
                  <a:pt x="3087291" y="680141"/>
                </a:lnTo>
                <a:lnTo>
                  <a:pt x="3124972" y="637979"/>
                </a:lnTo>
                <a:lnTo>
                  <a:pt x="3155296" y="593556"/>
                </a:lnTo>
                <a:lnTo>
                  <a:pt x="3178008" y="547265"/>
                </a:lnTo>
                <a:lnTo>
                  <a:pt x="3192851" y="499501"/>
                </a:lnTo>
                <a:lnTo>
                  <a:pt x="3199567" y="450659"/>
                </a:lnTo>
                <a:lnTo>
                  <a:pt x="3204815" y="428893"/>
                </a:lnTo>
                <a:lnTo>
                  <a:pt x="3208089" y="407138"/>
                </a:lnTo>
                <a:lnTo>
                  <a:pt x="3209418" y="385441"/>
                </a:lnTo>
                <a:lnTo>
                  <a:pt x="3208832" y="363848"/>
                </a:lnTo>
                <a:lnTo>
                  <a:pt x="3202032" y="321168"/>
                </a:lnTo>
                <a:lnTo>
                  <a:pt x="3187925" y="279476"/>
                </a:lnTo>
                <a:lnTo>
                  <a:pt x="3166745" y="239148"/>
                </a:lnTo>
                <a:lnTo>
                  <a:pt x="3138728" y="200563"/>
                </a:lnTo>
                <a:lnTo>
                  <a:pt x="3104109" y="164098"/>
                </a:lnTo>
                <a:lnTo>
                  <a:pt x="3063125" y="130132"/>
                </a:lnTo>
                <a:lnTo>
                  <a:pt x="3016009" y="99042"/>
                </a:lnTo>
                <a:lnTo>
                  <a:pt x="2962998" y="71205"/>
                </a:lnTo>
                <a:lnTo>
                  <a:pt x="2917243" y="52108"/>
                </a:lnTo>
                <a:lnTo>
                  <a:pt x="2869093" y="36268"/>
                </a:lnTo>
                <a:lnTo>
                  <a:pt x="2818894" y="23617"/>
                </a:lnTo>
                <a:lnTo>
                  <a:pt x="2766992" y="14089"/>
                </a:lnTo>
                <a:lnTo>
                  <a:pt x="2713733" y="7616"/>
                </a:lnTo>
                <a:lnTo>
                  <a:pt x="2659464" y="4132"/>
                </a:lnTo>
                <a:lnTo>
                  <a:pt x="567857" y="0"/>
                </a:lnTo>
                <a:lnTo>
                  <a:pt x="0" y="438391"/>
                </a:lnTo>
                <a:lnTo>
                  <a:pt x="557113" y="87252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127624" y="5234243"/>
            <a:ext cx="1827842" cy="1157283"/>
          </a:xfrm>
          <a:custGeom>
            <a:avLst/>
            <a:gdLst/>
            <a:ahLst/>
            <a:cxnLst/>
            <a:rect l="l" t="t" r="r" b="b"/>
            <a:pathLst>
              <a:path w="1827842" h="1157283">
                <a:moveTo>
                  <a:pt x="913924" y="0"/>
                </a:moveTo>
                <a:lnTo>
                  <a:pt x="0" y="578641"/>
                </a:lnTo>
                <a:lnTo>
                  <a:pt x="913924" y="1157283"/>
                </a:lnTo>
                <a:lnTo>
                  <a:pt x="1827842" y="578641"/>
                </a:lnTo>
                <a:lnTo>
                  <a:pt x="913924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486592" y="7209204"/>
            <a:ext cx="801022" cy="303655"/>
          </a:xfrm>
          <a:custGeom>
            <a:avLst/>
            <a:gdLst/>
            <a:ahLst/>
            <a:cxnLst/>
            <a:rect l="l" t="t" r="r" b="b"/>
            <a:pathLst>
              <a:path w="801022" h="303655">
                <a:moveTo>
                  <a:pt x="801022" y="0"/>
                </a:moveTo>
                <a:lnTo>
                  <a:pt x="0" y="0"/>
                </a:lnTo>
                <a:lnTo>
                  <a:pt x="0" y="289838"/>
                </a:lnTo>
                <a:lnTo>
                  <a:pt x="0" y="30365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417483" y="749715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208987" y="7209204"/>
            <a:ext cx="811493" cy="293184"/>
          </a:xfrm>
          <a:custGeom>
            <a:avLst/>
            <a:gdLst/>
            <a:ahLst/>
            <a:cxnLst/>
            <a:rect l="l" t="t" r="r" b="b"/>
            <a:pathLst>
              <a:path w="811493" h="293184">
                <a:moveTo>
                  <a:pt x="0" y="0"/>
                </a:moveTo>
                <a:lnTo>
                  <a:pt x="811493" y="0"/>
                </a:lnTo>
                <a:lnTo>
                  <a:pt x="811493" y="287304"/>
                </a:lnTo>
                <a:lnTo>
                  <a:pt x="811493" y="293184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951377" y="748668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0"/>
                </a:lnTo>
                <a:lnTo>
                  <a:pt x="69107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219543" y="6240093"/>
            <a:ext cx="3083843" cy="1952500"/>
          </a:xfrm>
          <a:custGeom>
            <a:avLst/>
            <a:gdLst/>
            <a:ahLst/>
            <a:cxnLst/>
            <a:rect l="l" t="t" r="r" b="b"/>
            <a:pathLst>
              <a:path w="3083843" h="1952500">
                <a:moveTo>
                  <a:pt x="1541921" y="0"/>
                </a:moveTo>
                <a:lnTo>
                  <a:pt x="0" y="976250"/>
                </a:lnTo>
                <a:lnTo>
                  <a:pt x="1541921" y="1952500"/>
                </a:lnTo>
                <a:lnTo>
                  <a:pt x="3083843" y="976250"/>
                </a:lnTo>
                <a:lnTo>
                  <a:pt x="1541921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580890" y="7094024"/>
            <a:ext cx="1167504" cy="2471129"/>
          </a:xfrm>
          <a:custGeom>
            <a:avLst/>
            <a:gdLst/>
            <a:ahLst/>
            <a:cxnLst/>
            <a:rect l="l" t="t" r="r" b="b"/>
            <a:pathLst>
              <a:path w="1167504" h="2471129">
                <a:moveTo>
                  <a:pt x="1167504" y="2471129"/>
                </a:moveTo>
                <a:lnTo>
                  <a:pt x="1151894" y="2471129"/>
                </a:lnTo>
                <a:lnTo>
                  <a:pt x="0" y="2471129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732687" y="949604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878388" y="9368001"/>
            <a:ext cx="340410" cy="349683"/>
          </a:xfrm>
          <a:custGeom>
            <a:avLst/>
            <a:gdLst/>
            <a:ahLst/>
            <a:cxnLst/>
            <a:rect l="l" t="t" r="r" b="b"/>
            <a:pathLst>
              <a:path w="340410" h="349683">
                <a:moveTo>
                  <a:pt x="0" y="174841"/>
                </a:moveTo>
                <a:lnTo>
                  <a:pt x="498" y="188254"/>
                </a:lnTo>
                <a:lnTo>
                  <a:pt x="1994" y="201603"/>
                </a:lnTo>
                <a:lnTo>
                  <a:pt x="4486" y="214826"/>
                </a:lnTo>
                <a:lnTo>
                  <a:pt x="7976" y="227857"/>
                </a:lnTo>
                <a:lnTo>
                  <a:pt x="12462" y="240634"/>
                </a:lnTo>
                <a:lnTo>
                  <a:pt x="17946" y="253093"/>
                </a:lnTo>
                <a:lnTo>
                  <a:pt x="24427" y="265169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9" y="316908"/>
                </a:lnTo>
                <a:lnTo>
                  <a:pt x="82271" y="324590"/>
                </a:lnTo>
                <a:lnTo>
                  <a:pt x="94028" y="331247"/>
                </a:lnTo>
                <a:lnTo>
                  <a:pt x="106156" y="336880"/>
                </a:lnTo>
                <a:lnTo>
                  <a:pt x="118594" y="341489"/>
                </a:lnTo>
                <a:lnTo>
                  <a:pt x="131280" y="345074"/>
                </a:lnTo>
                <a:lnTo>
                  <a:pt x="144152" y="347634"/>
                </a:lnTo>
                <a:lnTo>
                  <a:pt x="157147" y="349170"/>
                </a:lnTo>
                <a:lnTo>
                  <a:pt x="170205" y="349683"/>
                </a:lnTo>
                <a:lnTo>
                  <a:pt x="183262" y="349170"/>
                </a:lnTo>
                <a:lnTo>
                  <a:pt x="196258" y="347634"/>
                </a:lnTo>
                <a:lnTo>
                  <a:pt x="209129" y="345074"/>
                </a:lnTo>
                <a:lnTo>
                  <a:pt x="221815" y="341489"/>
                </a:lnTo>
                <a:lnTo>
                  <a:pt x="234253" y="336880"/>
                </a:lnTo>
                <a:lnTo>
                  <a:pt x="246382" y="331247"/>
                </a:lnTo>
                <a:lnTo>
                  <a:pt x="258138" y="324590"/>
                </a:lnTo>
                <a:lnTo>
                  <a:pt x="269461" y="316908"/>
                </a:lnTo>
                <a:lnTo>
                  <a:pt x="280288" y="308203"/>
                </a:lnTo>
                <a:lnTo>
                  <a:pt x="290558" y="298473"/>
                </a:lnTo>
                <a:lnTo>
                  <a:pt x="300030" y="287923"/>
                </a:lnTo>
                <a:lnTo>
                  <a:pt x="308505" y="276801"/>
                </a:lnTo>
                <a:lnTo>
                  <a:pt x="315983" y="265169"/>
                </a:lnTo>
                <a:lnTo>
                  <a:pt x="322463" y="253093"/>
                </a:lnTo>
                <a:lnTo>
                  <a:pt x="327947" y="240634"/>
                </a:lnTo>
                <a:lnTo>
                  <a:pt x="332434" y="227857"/>
                </a:lnTo>
                <a:lnTo>
                  <a:pt x="335923" y="214826"/>
                </a:lnTo>
                <a:lnTo>
                  <a:pt x="338416" y="201603"/>
                </a:lnTo>
                <a:lnTo>
                  <a:pt x="339912" y="188254"/>
                </a:lnTo>
                <a:lnTo>
                  <a:pt x="340410" y="174841"/>
                </a:lnTo>
                <a:lnTo>
                  <a:pt x="339912" y="161427"/>
                </a:lnTo>
                <a:lnTo>
                  <a:pt x="338416" y="148078"/>
                </a:lnTo>
                <a:lnTo>
                  <a:pt x="335923" y="134856"/>
                </a:lnTo>
                <a:lnTo>
                  <a:pt x="332434" y="121824"/>
                </a:lnTo>
                <a:lnTo>
                  <a:pt x="327947" y="109048"/>
                </a:lnTo>
                <a:lnTo>
                  <a:pt x="322463" y="96589"/>
                </a:lnTo>
                <a:lnTo>
                  <a:pt x="315983" y="84512"/>
                </a:lnTo>
                <a:lnTo>
                  <a:pt x="308505" y="72881"/>
                </a:lnTo>
                <a:lnTo>
                  <a:pt x="300030" y="61759"/>
                </a:lnTo>
                <a:lnTo>
                  <a:pt x="290558" y="51209"/>
                </a:lnTo>
                <a:lnTo>
                  <a:pt x="280288" y="41479"/>
                </a:lnTo>
                <a:lnTo>
                  <a:pt x="269461" y="32774"/>
                </a:lnTo>
                <a:lnTo>
                  <a:pt x="258138" y="25092"/>
                </a:lnTo>
                <a:lnTo>
                  <a:pt x="246382" y="18435"/>
                </a:lnTo>
                <a:lnTo>
                  <a:pt x="234253" y="12802"/>
                </a:lnTo>
                <a:lnTo>
                  <a:pt x="221815" y="8193"/>
                </a:lnTo>
                <a:lnTo>
                  <a:pt x="209129" y="4608"/>
                </a:lnTo>
                <a:lnTo>
                  <a:pt x="196258" y="2048"/>
                </a:lnTo>
                <a:lnTo>
                  <a:pt x="183262" y="512"/>
                </a:lnTo>
                <a:lnTo>
                  <a:pt x="170205" y="0"/>
                </a:lnTo>
                <a:lnTo>
                  <a:pt x="157147" y="512"/>
                </a:lnTo>
                <a:lnTo>
                  <a:pt x="144152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2"/>
                </a:lnTo>
                <a:lnTo>
                  <a:pt x="70949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2"/>
                </a:lnTo>
                <a:lnTo>
                  <a:pt x="17946" y="96589"/>
                </a:lnTo>
                <a:lnTo>
                  <a:pt x="12462" y="109048"/>
                </a:lnTo>
                <a:lnTo>
                  <a:pt x="7976" y="121824"/>
                </a:lnTo>
                <a:lnTo>
                  <a:pt x="4486" y="134856"/>
                </a:lnTo>
                <a:lnTo>
                  <a:pt x="1994" y="148078"/>
                </a:lnTo>
                <a:lnTo>
                  <a:pt x="498" y="161427"/>
                </a:lnTo>
                <a:lnTo>
                  <a:pt x="0" y="1748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313818" y="9135847"/>
            <a:ext cx="2444951" cy="418835"/>
          </a:xfrm>
          <a:custGeom>
            <a:avLst/>
            <a:gdLst/>
            <a:ahLst/>
            <a:cxnLst/>
            <a:rect l="l" t="t" r="r" b="b"/>
            <a:pathLst>
              <a:path w="2444951" h="418835">
                <a:moveTo>
                  <a:pt x="0" y="418835"/>
                </a:moveTo>
                <a:lnTo>
                  <a:pt x="13172" y="418835"/>
                </a:lnTo>
                <a:lnTo>
                  <a:pt x="2444951" y="418835"/>
                </a:lnTo>
                <a:lnTo>
                  <a:pt x="2444951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191312" y="948557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69107"/>
                </a:lnTo>
                <a:lnTo>
                  <a:pt x="138215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348646" y="6271506"/>
            <a:ext cx="2473378" cy="869637"/>
          </a:xfrm>
          <a:custGeom>
            <a:avLst/>
            <a:gdLst/>
            <a:ahLst/>
            <a:cxnLst/>
            <a:rect l="l" t="t" r="r" b="b"/>
            <a:pathLst>
              <a:path w="2473378" h="869637">
                <a:moveTo>
                  <a:pt x="429342" y="869637"/>
                </a:moveTo>
                <a:lnTo>
                  <a:pt x="2048541" y="869637"/>
                </a:lnTo>
                <a:lnTo>
                  <a:pt x="2063992" y="866462"/>
                </a:lnTo>
                <a:lnTo>
                  <a:pt x="2109402" y="855048"/>
                </a:lnTo>
                <a:lnTo>
                  <a:pt x="2153216" y="840758"/>
                </a:lnTo>
                <a:lnTo>
                  <a:pt x="2195195" y="823539"/>
                </a:lnTo>
                <a:lnTo>
                  <a:pt x="2235098" y="803338"/>
                </a:lnTo>
                <a:lnTo>
                  <a:pt x="2272689" y="780104"/>
                </a:lnTo>
                <a:lnTo>
                  <a:pt x="2307727" y="753783"/>
                </a:lnTo>
                <a:lnTo>
                  <a:pt x="2344748" y="719648"/>
                </a:lnTo>
                <a:lnTo>
                  <a:pt x="2379258" y="680142"/>
                </a:lnTo>
                <a:lnTo>
                  <a:pt x="2408297" y="637980"/>
                </a:lnTo>
                <a:lnTo>
                  <a:pt x="2431667" y="593557"/>
                </a:lnTo>
                <a:lnTo>
                  <a:pt x="2449170" y="547266"/>
                </a:lnTo>
                <a:lnTo>
                  <a:pt x="2460609" y="499502"/>
                </a:lnTo>
                <a:lnTo>
                  <a:pt x="2465787" y="450660"/>
                </a:lnTo>
                <a:lnTo>
                  <a:pt x="2469831" y="428894"/>
                </a:lnTo>
                <a:lnTo>
                  <a:pt x="2472354" y="407139"/>
                </a:lnTo>
                <a:lnTo>
                  <a:pt x="2473378" y="385442"/>
                </a:lnTo>
                <a:lnTo>
                  <a:pt x="2472926" y="363849"/>
                </a:lnTo>
                <a:lnTo>
                  <a:pt x="2467685" y="321169"/>
                </a:lnTo>
                <a:lnTo>
                  <a:pt x="2456812" y="279477"/>
                </a:lnTo>
                <a:lnTo>
                  <a:pt x="2440488" y="239149"/>
                </a:lnTo>
                <a:lnTo>
                  <a:pt x="2418896" y="200564"/>
                </a:lnTo>
                <a:lnTo>
                  <a:pt x="2392217" y="164099"/>
                </a:lnTo>
                <a:lnTo>
                  <a:pt x="2360632" y="130133"/>
                </a:lnTo>
                <a:lnTo>
                  <a:pt x="2324322" y="99043"/>
                </a:lnTo>
                <a:lnTo>
                  <a:pt x="2283469" y="71206"/>
                </a:lnTo>
                <a:lnTo>
                  <a:pt x="2248206" y="51934"/>
                </a:lnTo>
                <a:lnTo>
                  <a:pt x="2211099" y="35647"/>
                </a:lnTo>
                <a:lnTo>
                  <a:pt x="2172412" y="22392"/>
                </a:lnTo>
                <a:lnTo>
                  <a:pt x="2132414" y="12221"/>
                </a:lnTo>
                <a:lnTo>
                  <a:pt x="2091369" y="5184"/>
                </a:lnTo>
                <a:lnTo>
                  <a:pt x="2049545" y="1330"/>
                </a:lnTo>
                <a:lnTo>
                  <a:pt x="437625" y="0"/>
                </a:lnTo>
                <a:lnTo>
                  <a:pt x="0" y="438392"/>
                </a:lnTo>
                <a:lnTo>
                  <a:pt x="429342" y="869637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593553" y="8841355"/>
            <a:ext cx="340418" cy="349683"/>
          </a:xfrm>
          <a:custGeom>
            <a:avLst/>
            <a:gdLst/>
            <a:ahLst/>
            <a:cxnLst/>
            <a:rect l="l" t="t" r="r" b="b"/>
            <a:pathLst>
              <a:path w="340418" h="349683">
                <a:moveTo>
                  <a:pt x="17946" y="253093"/>
                </a:move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9" y="316908"/>
                </a:lnTo>
                <a:lnTo>
                  <a:pt x="82272" y="324590"/>
                </a:lnTo>
                <a:lnTo>
                  <a:pt x="94029" y="331247"/>
                </a:lnTo>
                <a:lnTo>
                  <a:pt x="106158" y="336880"/>
                </a:lnTo>
                <a:lnTo>
                  <a:pt x="118596" y="341489"/>
                </a:lnTo>
                <a:lnTo>
                  <a:pt x="131282" y="345074"/>
                </a:lnTo>
                <a:lnTo>
                  <a:pt x="144155" y="347634"/>
                </a:lnTo>
                <a:lnTo>
                  <a:pt x="157151" y="349170"/>
                </a:lnTo>
                <a:lnTo>
                  <a:pt x="170209" y="349683"/>
                </a:lnTo>
                <a:lnTo>
                  <a:pt x="183267" y="349170"/>
                </a:lnTo>
                <a:lnTo>
                  <a:pt x="196263" y="347634"/>
                </a:lnTo>
                <a:lnTo>
                  <a:pt x="209136" y="345074"/>
                </a:lnTo>
                <a:lnTo>
                  <a:pt x="221822" y="341489"/>
                </a:lnTo>
                <a:lnTo>
                  <a:pt x="234260" y="336880"/>
                </a:lnTo>
                <a:lnTo>
                  <a:pt x="246389" y="331247"/>
                </a:lnTo>
                <a:lnTo>
                  <a:pt x="258146" y="324590"/>
                </a:lnTo>
                <a:lnTo>
                  <a:pt x="269469" y="316908"/>
                </a:lnTo>
                <a:lnTo>
                  <a:pt x="280297" y="308203"/>
                </a:lnTo>
                <a:lnTo>
                  <a:pt x="290567" y="298473"/>
                </a:lnTo>
                <a:lnTo>
                  <a:pt x="300038" y="287923"/>
                </a:lnTo>
                <a:lnTo>
                  <a:pt x="308513" y="276801"/>
                </a:lnTo>
                <a:lnTo>
                  <a:pt x="315991" y="265170"/>
                </a:lnTo>
                <a:lnTo>
                  <a:pt x="322472" y="253093"/>
                </a:lnTo>
                <a:lnTo>
                  <a:pt x="327955" y="240634"/>
                </a:lnTo>
                <a:lnTo>
                  <a:pt x="332442" y="227858"/>
                </a:lnTo>
                <a:lnTo>
                  <a:pt x="335932" y="214826"/>
                </a:lnTo>
                <a:lnTo>
                  <a:pt x="338424" y="201604"/>
                </a:lnTo>
                <a:lnTo>
                  <a:pt x="339920" y="188255"/>
                </a:lnTo>
                <a:lnTo>
                  <a:pt x="340418" y="174841"/>
                </a:lnTo>
                <a:lnTo>
                  <a:pt x="339920" y="161428"/>
                </a:lnTo>
                <a:lnTo>
                  <a:pt x="338424" y="148079"/>
                </a:lnTo>
                <a:lnTo>
                  <a:pt x="335932" y="134856"/>
                </a:lnTo>
                <a:lnTo>
                  <a:pt x="332442" y="121825"/>
                </a:lnTo>
                <a:lnTo>
                  <a:pt x="327955" y="109048"/>
                </a:lnTo>
                <a:lnTo>
                  <a:pt x="322472" y="96590"/>
                </a:lnTo>
                <a:lnTo>
                  <a:pt x="315991" y="84513"/>
                </a:lnTo>
                <a:lnTo>
                  <a:pt x="308513" y="72881"/>
                </a:lnTo>
                <a:lnTo>
                  <a:pt x="300038" y="61759"/>
                </a:lnTo>
                <a:lnTo>
                  <a:pt x="290567" y="51209"/>
                </a:lnTo>
                <a:lnTo>
                  <a:pt x="280297" y="41479"/>
                </a:lnTo>
                <a:lnTo>
                  <a:pt x="269469" y="32774"/>
                </a:lnTo>
                <a:lnTo>
                  <a:pt x="258146" y="25092"/>
                </a:lnTo>
                <a:lnTo>
                  <a:pt x="246389" y="18435"/>
                </a:lnTo>
                <a:lnTo>
                  <a:pt x="234260" y="12802"/>
                </a:lnTo>
                <a:lnTo>
                  <a:pt x="221822" y="8193"/>
                </a:lnTo>
                <a:lnTo>
                  <a:pt x="209136" y="4608"/>
                </a:lnTo>
                <a:lnTo>
                  <a:pt x="196263" y="2048"/>
                </a:lnTo>
                <a:lnTo>
                  <a:pt x="183267" y="512"/>
                </a:lnTo>
                <a:lnTo>
                  <a:pt x="170209" y="0"/>
                </a:lnTo>
                <a:lnTo>
                  <a:pt x="157151" y="512"/>
                </a:lnTo>
                <a:lnTo>
                  <a:pt x="144155" y="2048"/>
                </a:lnTo>
                <a:lnTo>
                  <a:pt x="131282" y="4608"/>
                </a:lnTo>
                <a:lnTo>
                  <a:pt x="118596" y="8193"/>
                </a:lnTo>
                <a:lnTo>
                  <a:pt x="106158" y="12802"/>
                </a:lnTo>
                <a:lnTo>
                  <a:pt x="94029" y="18435"/>
                </a:lnTo>
                <a:lnTo>
                  <a:pt x="82272" y="25092"/>
                </a:lnTo>
                <a:lnTo>
                  <a:pt x="70949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4"/>
                </a:lnTo>
                <a:lnTo>
                  <a:pt x="17946" y="25309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89964" y="5837519"/>
            <a:ext cx="2910906" cy="0"/>
          </a:xfrm>
          <a:custGeom>
            <a:avLst/>
            <a:gdLst/>
            <a:ahLst/>
            <a:cxnLst/>
            <a:rect l="l" t="t" r="r" b="b"/>
            <a:pathLst>
              <a:path w="2910906">
                <a:moveTo>
                  <a:pt x="0" y="0"/>
                </a:moveTo>
                <a:lnTo>
                  <a:pt x="2910906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47088" y="5837519"/>
            <a:ext cx="1266976" cy="0"/>
          </a:xfrm>
          <a:custGeom>
            <a:avLst/>
            <a:gdLst/>
            <a:ahLst/>
            <a:cxnLst/>
            <a:rect l="l" t="t" r="r" b="b"/>
            <a:pathLst>
              <a:path w="1266976">
                <a:moveTo>
                  <a:pt x="0" y="0"/>
                </a:moveTo>
                <a:lnTo>
                  <a:pt x="1266976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633305" y="5542239"/>
            <a:ext cx="590557" cy="590557"/>
          </a:xfrm>
          <a:custGeom>
            <a:avLst/>
            <a:gdLst/>
            <a:ahLst/>
            <a:cxnLst/>
            <a:rect l="l" t="t" r="r" b="b"/>
            <a:pathLst>
              <a:path w="590557" h="590557">
                <a:moveTo>
                  <a:pt x="0" y="590557"/>
                </a:moveTo>
                <a:lnTo>
                  <a:pt x="590557" y="295278"/>
                </a:lnTo>
                <a:lnTo>
                  <a:pt x="0" y="0"/>
                </a:lnTo>
                <a:lnTo>
                  <a:pt x="0" y="59055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75755" y="5695252"/>
            <a:ext cx="290196" cy="290195"/>
          </a:xfrm>
          <a:custGeom>
            <a:avLst/>
            <a:gdLst/>
            <a:ahLst/>
            <a:cxnLst/>
            <a:rect l="l" t="t" r="r" b="b"/>
            <a:pathLst>
              <a:path w="290196" h="290195">
                <a:moveTo>
                  <a:pt x="268" y="135815"/>
                </a:moveTo>
                <a:lnTo>
                  <a:pt x="0" y="147881"/>
                </a:lnTo>
                <a:lnTo>
                  <a:pt x="728" y="159931"/>
                </a:lnTo>
                <a:lnTo>
                  <a:pt x="2455" y="171898"/>
                </a:lnTo>
                <a:lnTo>
                  <a:pt x="5180" y="183716"/>
                </a:lnTo>
                <a:lnTo>
                  <a:pt x="8902" y="195317"/>
                </a:lnTo>
                <a:lnTo>
                  <a:pt x="13622" y="206633"/>
                </a:lnTo>
                <a:lnTo>
                  <a:pt x="19339" y="217599"/>
                </a:lnTo>
                <a:lnTo>
                  <a:pt x="26055" y="228146"/>
                </a:lnTo>
                <a:lnTo>
                  <a:pt x="33768" y="238207"/>
                </a:lnTo>
                <a:lnTo>
                  <a:pt x="42479" y="247716"/>
                </a:lnTo>
                <a:lnTo>
                  <a:pt x="56563" y="260108"/>
                </a:lnTo>
                <a:lnTo>
                  <a:pt x="66857" y="267361"/>
                </a:lnTo>
                <a:lnTo>
                  <a:pt x="77605" y="273616"/>
                </a:lnTo>
                <a:lnTo>
                  <a:pt x="88741" y="278874"/>
                </a:lnTo>
                <a:lnTo>
                  <a:pt x="100197" y="283134"/>
                </a:lnTo>
                <a:lnTo>
                  <a:pt x="111906" y="286396"/>
                </a:lnTo>
                <a:lnTo>
                  <a:pt x="123801" y="288660"/>
                </a:lnTo>
                <a:lnTo>
                  <a:pt x="135815" y="289926"/>
                </a:lnTo>
                <a:lnTo>
                  <a:pt x="147881" y="290195"/>
                </a:lnTo>
                <a:lnTo>
                  <a:pt x="159931" y="289466"/>
                </a:lnTo>
                <a:lnTo>
                  <a:pt x="171899" y="287740"/>
                </a:lnTo>
                <a:lnTo>
                  <a:pt x="183716" y="285015"/>
                </a:lnTo>
                <a:lnTo>
                  <a:pt x="195317" y="281293"/>
                </a:lnTo>
                <a:lnTo>
                  <a:pt x="206634" y="276573"/>
                </a:lnTo>
                <a:lnTo>
                  <a:pt x="217599" y="270855"/>
                </a:lnTo>
                <a:lnTo>
                  <a:pt x="228146" y="264140"/>
                </a:lnTo>
                <a:lnTo>
                  <a:pt x="238207" y="256427"/>
                </a:lnTo>
                <a:lnTo>
                  <a:pt x="247716" y="247716"/>
                </a:lnTo>
                <a:lnTo>
                  <a:pt x="260108" y="233631"/>
                </a:lnTo>
                <a:lnTo>
                  <a:pt x="267361" y="223338"/>
                </a:lnTo>
                <a:lnTo>
                  <a:pt x="273617" y="212590"/>
                </a:lnTo>
                <a:lnTo>
                  <a:pt x="278874" y="201454"/>
                </a:lnTo>
                <a:lnTo>
                  <a:pt x="283134" y="189998"/>
                </a:lnTo>
                <a:lnTo>
                  <a:pt x="286396" y="178289"/>
                </a:lnTo>
                <a:lnTo>
                  <a:pt x="288660" y="166394"/>
                </a:lnTo>
                <a:lnTo>
                  <a:pt x="289927" y="154380"/>
                </a:lnTo>
                <a:lnTo>
                  <a:pt x="290196" y="142314"/>
                </a:lnTo>
                <a:lnTo>
                  <a:pt x="289467" y="130264"/>
                </a:lnTo>
                <a:lnTo>
                  <a:pt x="287740" y="118296"/>
                </a:lnTo>
                <a:lnTo>
                  <a:pt x="285015" y="106479"/>
                </a:lnTo>
                <a:lnTo>
                  <a:pt x="281293" y="94878"/>
                </a:lnTo>
                <a:lnTo>
                  <a:pt x="276573" y="83561"/>
                </a:lnTo>
                <a:lnTo>
                  <a:pt x="270856" y="72596"/>
                </a:lnTo>
                <a:lnTo>
                  <a:pt x="264140" y="62049"/>
                </a:lnTo>
                <a:lnTo>
                  <a:pt x="256427" y="51988"/>
                </a:lnTo>
                <a:lnTo>
                  <a:pt x="247716" y="42479"/>
                </a:lnTo>
                <a:lnTo>
                  <a:pt x="233632" y="30087"/>
                </a:lnTo>
                <a:lnTo>
                  <a:pt x="223338" y="22834"/>
                </a:lnTo>
                <a:lnTo>
                  <a:pt x="212590" y="16578"/>
                </a:lnTo>
                <a:lnTo>
                  <a:pt x="201454" y="11321"/>
                </a:lnTo>
                <a:lnTo>
                  <a:pt x="189998" y="7061"/>
                </a:lnTo>
                <a:lnTo>
                  <a:pt x="178289" y="3799"/>
                </a:lnTo>
                <a:lnTo>
                  <a:pt x="166393" y="1535"/>
                </a:lnTo>
                <a:lnTo>
                  <a:pt x="154379" y="268"/>
                </a:lnTo>
                <a:lnTo>
                  <a:pt x="142314" y="0"/>
                </a:lnTo>
                <a:lnTo>
                  <a:pt x="130263" y="728"/>
                </a:lnTo>
                <a:lnTo>
                  <a:pt x="118296" y="2455"/>
                </a:lnTo>
                <a:lnTo>
                  <a:pt x="106478" y="5180"/>
                </a:lnTo>
                <a:lnTo>
                  <a:pt x="94877" y="8902"/>
                </a:lnTo>
                <a:lnTo>
                  <a:pt x="83561" y="13622"/>
                </a:lnTo>
                <a:lnTo>
                  <a:pt x="72596" y="19339"/>
                </a:lnTo>
                <a:lnTo>
                  <a:pt x="62049" y="26055"/>
                </a:lnTo>
                <a:lnTo>
                  <a:pt x="51987" y="33768"/>
                </a:lnTo>
                <a:lnTo>
                  <a:pt x="42479" y="42479"/>
                </a:lnTo>
                <a:lnTo>
                  <a:pt x="30087" y="56563"/>
                </a:lnTo>
                <a:lnTo>
                  <a:pt x="22834" y="66857"/>
                </a:lnTo>
                <a:lnTo>
                  <a:pt x="16578" y="77605"/>
                </a:lnTo>
                <a:lnTo>
                  <a:pt x="11321" y="88741"/>
                </a:lnTo>
                <a:lnTo>
                  <a:pt x="7061" y="100197"/>
                </a:lnTo>
                <a:lnTo>
                  <a:pt x="3799" y="111906"/>
                </a:lnTo>
                <a:lnTo>
                  <a:pt x="1535" y="123801"/>
                </a:lnTo>
                <a:lnTo>
                  <a:pt x="268" y="1358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77757" y="5695252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268" y="135815"/>
                </a:moveTo>
                <a:lnTo>
                  <a:pt x="0" y="147880"/>
                </a:lnTo>
                <a:lnTo>
                  <a:pt x="728" y="159930"/>
                </a:lnTo>
                <a:lnTo>
                  <a:pt x="2455" y="171898"/>
                </a:lnTo>
                <a:lnTo>
                  <a:pt x="5179" y="183716"/>
                </a:lnTo>
                <a:lnTo>
                  <a:pt x="8902" y="195317"/>
                </a:lnTo>
                <a:lnTo>
                  <a:pt x="13621" y="206633"/>
                </a:lnTo>
                <a:lnTo>
                  <a:pt x="19339" y="217599"/>
                </a:lnTo>
                <a:lnTo>
                  <a:pt x="26054" y="228146"/>
                </a:lnTo>
                <a:lnTo>
                  <a:pt x="33767" y="238207"/>
                </a:lnTo>
                <a:lnTo>
                  <a:pt x="42478" y="247716"/>
                </a:lnTo>
                <a:lnTo>
                  <a:pt x="56563" y="260108"/>
                </a:lnTo>
                <a:lnTo>
                  <a:pt x="66857" y="267361"/>
                </a:lnTo>
                <a:lnTo>
                  <a:pt x="77605" y="273617"/>
                </a:lnTo>
                <a:lnTo>
                  <a:pt x="88741" y="278874"/>
                </a:lnTo>
                <a:lnTo>
                  <a:pt x="100197" y="283134"/>
                </a:lnTo>
                <a:lnTo>
                  <a:pt x="111906" y="286396"/>
                </a:lnTo>
                <a:lnTo>
                  <a:pt x="123801" y="288660"/>
                </a:lnTo>
                <a:lnTo>
                  <a:pt x="135815" y="289926"/>
                </a:lnTo>
                <a:lnTo>
                  <a:pt x="147881" y="290195"/>
                </a:lnTo>
                <a:lnTo>
                  <a:pt x="159931" y="289466"/>
                </a:lnTo>
                <a:lnTo>
                  <a:pt x="171899" y="287739"/>
                </a:lnTo>
                <a:lnTo>
                  <a:pt x="183716" y="285015"/>
                </a:lnTo>
                <a:lnTo>
                  <a:pt x="195317" y="281293"/>
                </a:lnTo>
                <a:lnTo>
                  <a:pt x="206634" y="276573"/>
                </a:lnTo>
                <a:lnTo>
                  <a:pt x="217599" y="270855"/>
                </a:lnTo>
                <a:lnTo>
                  <a:pt x="228146" y="264140"/>
                </a:lnTo>
                <a:lnTo>
                  <a:pt x="238207" y="256427"/>
                </a:lnTo>
                <a:lnTo>
                  <a:pt x="247716" y="247716"/>
                </a:lnTo>
                <a:lnTo>
                  <a:pt x="260107" y="233632"/>
                </a:lnTo>
                <a:lnTo>
                  <a:pt x="267360" y="223339"/>
                </a:lnTo>
                <a:lnTo>
                  <a:pt x="273616" y="212590"/>
                </a:lnTo>
                <a:lnTo>
                  <a:pt x="278873" y="201455"/>
                </a:lnTo>
                <a:lnTo>
                  <a:pt x="283133" y="189999"/>
                </a:lnTo>
                <a:lnTo>
                  <a:pt x="286395" y="178289"/>
                </a:lnTo>
                <a:lnTo>
                  <a:pt x="288659" y="166394"/>
                </a:lnTo>
                <a:lnTo>
                  <a:pt x="289926" y="154380"/>
                </a:lnTo>
                <a:lnTo>
                  <a:pt x="290195" y="142314"/>
                </a:lnTo>
                <a:lnTo>
                  <a:pt x="289466" y="130264"/>
                </a:lnTo>
                <a:lnTo>
                  <a:pt x="287739" y="118297"/>
                </a:lnTo>
                <a:lnTo>
                  <a:pt x="285015" y="106479"/>
                </a:lnTo>
                <a:lnTo>
                  <a:pt x="281293" y="94878"/>
                </a:lnTo>
                <a:lnTo>
                  <a:pt x="276573" y="83561"/>
                </a:lnTo>
                <a:lnTo>
                  <a:pt x="270855" y="72596"/>
                </a:lnTo>
                <a:lnTo>
                  <a:pt x="264140" y="62049"/>
                </a:lnTo>
                <a:lnTo>
                  <a:pt x="256427" y="51988"/>
                </a:lnTo>
                <a:lnTo>
                  <a:pt x="247716" y="42479"/>
                </a:lnTo>
                <a:lnTo>
                  <a:pt x="233631" y="30086"/>
                </a:lnTo>
                <a:lnTo>
                  <a:pt x="223337" y="22833"/>
                </a:lnTo>
                <a:lnTo>
                  <a:pt x="212589" y="16578"/>
                </a:lnTo>
                <a:lnTo>
                  <a:pt x="201453" y="11321"/>
                </a:lnTo>
                <a:lnTo>
                  <a:pt x="189997" y="7061"/>
                </a:lnTo>
                <a:lnTo>
                  <a:pt x="178288" y="3799"/>
                </a:lnTo>
                <a:lnTo>
                  <a:pt x="166393" y="1535"/>
                </a:lnTo>
                <a:lnTo>
                  <a:pt x="154379" y="268"/>
                </a:lnTo>
                <a:lnTo>
                  <a:pt x="142313" y="0"/>
                </a:lnTo>
                <a:lnTo>
                  <a:pt x="130263" y="728"/>
                </a:lnTo>
                <a:lnTo>
                  <a:pt x="118296" y="2455"/>
                </a:lnTo>
                <a:lnTo>
                  <a:pt x="106478" y="5180"/>
                </a:lnTo>
                <a:lnTo>
                  <a:pt x="94877" y="8902"/>
                </a:lnTo>
                <a:lnTo>
                  <a:pt x="83560" y="13622"/>
                </a:lnTo>
                <a:lnTo>
                  <a:pt x="72595" y="19340"/>
                </a:lnTo>
                <a:lnTo>
                  <a:pt x="62048" y="26055"/>
                </a:lnTo>
                <a:lnTo>
                  <a:pt x="51987" y="33768"/>
                </a:lnTo>
                <a:lnTo>
                  <a:pt x="42478" y="42479"/>
                </a:lnTo>
                <a:lnTo>
                  <a:pt x="30087" y="56562"/>
                </a:lnTo>
                <a:lnTo>
                  <a:pt x="22834" y="66856"/>
                </a:lnTo>
                <a:lnTo>
                  <a:pt x="16579" y="77604"/>
                </a:lnTo>
                <a:lnTo>
                  <a:pt x="11321" y="88740"/>
                </a:lnTo>
                <a:lnTo>
                  <a:pt x="7061" y="100196"/>
                </a:lnTo>
                <a:lnTo>
                  <a:pt x="3799" y="111905"/>
                </a:lnTo>
                <a:lnTo>
                  <a:pt x="1535" y="123801"/>
                </a:lnTo>
                <a:lnTo>
                  <a:pt x="268" y="1358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60609" y="5695252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268" y="135815"/>
                </a:moveTo>
                <a:lnTo>
                  <a:pt x="0" y="147880"/>
                </a:lnTo>
                <a:lnTo>
                  <a:pt x="728" y="159930"/>
                </a:lnTo>
                <a:lnTo>
                  <a:pt x="2455" y="171898"/>
                </a:lnTo>
                <a:lnTo>
                  <a:pt x="5179" y="183716"/>
                </a:lnTo>
                <a:lnTo>
                  <a:pt x="8902" y="195317"/>
                </a:lnTo>
                <a:lnTo>
                  <a:pt x="13621" y="206633"/>
                </a:lnTo>
                <a:lnTo>
                  <a:pt x="19339" y="217599"/>
                </a:lnTo>
                <a:lnTo>
                  <a:pt x="26054" y="228146"/>
                </a:lnTo>
                <a:lnTo>
                  <a:pt x="33767" y="238207"/>
                </a:lnTo>
                <a:lnTo>
                  <a:pt x="42478" y="247716"/>
                </a:lnTo>
                <a:lnTo>
                  <a:pt x="56563" y="260108"/>
                </a:lnTo>
                <a:lnTo>
                  <a:pt x="66857" y="267361"/>
                </a:lnTo>
                <a:lnTo>
                  <a:pt x="77605" y="273617"/>
                </a:lnTo>
                <a:lnTo>
                  <a:pt x="88741" y="278874"/>
                </a:lnTo>
                <a:lnTo>
                  <a:pt x="100197" y="283134"/>
                </a:lnTo>
                <a:lnTo>
                  <a:pt x="111906" y="286396"/>
                </a:lnTo>
                <a:lnTo>
                  <a:pt x="123801" y="288660"/>
                </a:lnTo>
                <a:lnTo>
                  <a:pt x="135815" y="289926"/>
                </a:lnTo>
                <a:lnTo>
                  <a:pt x="147881" y="290195"/>
                </a:lnTo>
                <a:lnTo>
                  <a:pt x="159931" y="289466"/>
                </a:lnTo>
                <a:lnTo>
                  <a:pt x="171899" y="287739"/>
                </a:lnTo>
                <a:lnTo>
                  <a:pt x="183716" y="285015"/>
                </a:lnTo>
                <a:lnTo>
                  <a:pt x="195317" y="281293"/>
                </a:lnTo>
                <a:lnTo>
                  <a:pt x="206634" y="276573"/>
                </a:lnTo>
                <a:lnTo>
                  <a:pt x="217599" y="270855"/>
                </a:lnTo>
                <a:lnTo>
                  <a:pt x="228146" y="264140"/>
                </a:lnTo>
                <a:lnTo>
                  <a:pt x="238207" y="256427"/>
                </a:lnTo>
                <a:lnTo>
                  <a:pt x="247716" y="247716"/>
                </a:lnTo>
                <a:lnTo>
                  <a:pt x="260107" y="233632"/>
                </a:lnTo>
                <a:lnTo>
                  <a:pt x="267360" y="223339"/>
                </a:lnTo>
                <a:lnTo>
                  <a:pt x="273616" y="212590"/>
                </a:lnTo>
                <a:lnTo>
                  <a:pt x="278873" y="201455"/>
                </a:lnTo>
                <a:lnTo>
                  <a:pt x="283133" y="189999"/>
                </a:lnTo>
                <a:lnTo>
                  <a:pt x="286395" y="178289"/>
                </a:lnTo>
                <a:lnTo>
                  <a:pt x="288659" y="166394"/>
                </a:lnTo>
                <a:lnTo>
                  <a:pt x="289926" y="154380"/>
                </a:lnTo>
                <a:lnTo>
                  <a:pt x="290195" y="142314"/>
                </a:lnTo>
                <a:lnTo>
                  <a:pt x="289466" y="130264"/>
                </a:lnTo>
                <a:lnTo>
                  <a:pt x="287739" y="118297"/>
                </a:lnTo>
                <a:lnTo>
                  <a:pt x="285015" y="106479"/>
                </a:lnTo>
                <a:lnTo>
                  <a:pt x="281293" y="94878"/>
                </a:lnTo>
                <a:lnTo>
                  <a:pt x="276573" y="83561"/>
                </a:lnTo>
                <a:lnTo>
                  <a:pt x="270855" y="72596"/>
                </a:lnTo>
                <a:lnTo>
                  <a:pt x="264140" y="62049"/>
                </a:lnTo>
                <a:lnTo>
                  <a:pt x="256427" y="51988"/>
                </a:lnTo>
                <a:lnTo>
                  <a:pt x="247716" y="42479"/>
                </a:lnTo>
                <a:lnTo>
                  <a:pt x="233631" y="30086"/>
                </a:lnTo>
                <a:lnTo>
                  <a:pt x="223337" y="22833"/>
                </a:lnTo>
                <a:lnTo>
                  <a:pt x="212589" y="16578"/>
                </a:lnTo>
                <a:lnTo>
                  <a:pt x="201453" y="11321"/>
                </a:lnTo>
                <a:lnTo>
                  <a:pt x="189997" y="7061"/>
                </a:lnTo>
                <a:lnTo>
                  <a:pt x="178288" y="3799"/>
                </a:lnTo>
                <a:lnTo>
                  <a:pt x="166393" y="1535"/>
                </a:lnTo>
                <a:lnTo>
                  <a:pt x="154379" y="268"/>
                </a:lnTo>
                <a:lnTo>
                  <a:pt x="142313" y="0"/>
                </a:lnTo>
                <a:lnTo>
                  <a:pt x="130263" y="728"/>
                </a:lnTo>
                <a:lnTo>
                  <a:pt x="118296" y="2455"/>
                </a:lnTo>
                <a:lnTo>
                  <a:pt x="106478" y="5180"/>
                </a:lnTo>
                <a:lnTo>
                  <a:pt x="94877" y="8902"/>
                </a:lnTo>
                <a:lnTo>
                  <a:pt x="83560" y="13622"/>
                </a:lnTo>
                <a:lnTo>
                  <a:pt x="72595" y="19340"/>
                </a:lnTo>
                <a:lnTo>
                  <a:pt x="62048" y="26055"/>
                </a:lnTo>
                <a:lnTo>
                  <a:pt x="51987" y="33768"/>
                </a:lnTo>
                <a:lnTo>
                  <a:pt x="42478" y="42479"/>
                </a:lnTo>
                <a:lnTo>
                  <a:pt x="30087" y="56562"/>
                </a:lnTo>
                <a:lnTo>
                  <a:pt x="22834" y="66856"/>
                </a:lnTo>
                <a:lnTo>
                  <a:pt x="16579" y="77604"/>
                </a:lnTo>
                <a:lnTo>
                  <a:pt x="11321" y="88740"/>
                </a:lnTo>
                <a:lnTo>
                  <a:pt x="7061" y="100196"/>
                </a:lnTo>
                <a:lnTo>
                  <a:pt x="3799" y="111905"/>
                </a:lnTo>
                <a:lnTo>
                  <a:pt x="1535" y="123801"/>
                </a:lnTo>
                <a:lnTo>
                  <a:pt x="268" y="1358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33167" y="5695252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268" y="135815"/>
                </a:moveTo>
                <a:lnTo>
                  <a:pt x="0" y="147881"/>
                </a:lnTo>
                <a:lnTo>
                  <a:pt x="728" y="159931"/>
                </a:lnTo>
                <a:lnTo>
                  <a:pt x="2455" y="171898"/>
                </a:lnTo>
                <a:lnTo>
                  <a:pt x="5180" y="183716"/>
                </a:lnTo>
                <a:lnTo>
                  <a:pt x="8902" y="195317"/>
                </a:lnTo>
                <a:lnTo>
                  <a:pt x="13622" y="206634"/>
                </a:lnTo>
                <a:lnTo>
                  <a:pt x="19339" y="217599"/>
                </a:lnTo>
                <a:lnTo>
                  <a:pt x="26055" y="228146"/>
                </a:lnTo>
                <a:lnTo>
                  <a:pt x="33768" y="238207"/>
                </a:lnTo>
                <a:lnTo>
                  <a:pt x="42479" y="247716"/>
                </a:lnTo>
                <a:lnTo>
                  <a:pt x="56563" y="260108"/>
                </a:lnTo>
                <a:lnTo>
                  <a:pt x="66857" y="267361"/>
                </a:lnTo>
                <a:lnTo>
                  <a:pt x="77605" y="273616"/>
                </a:lnTo>
                <a:lnTo>
                  <a:pt x="88741" y="278874"/>
                </a:lnTo>
                <a:lnTo>
                  <a:pt x="100197" y="283134"/>
                </a:lnTo>
                <a:lnTo>
                  <a:pt x="111906" y="286396"/>
                </a:lnTo>
                <a:lnTo>
                  <a:pt x="123801" y="288660"/>
                </a:lnTo>
                <a:lnTo>
                  <a:pt x="135815" y="289926"/>
                </a:lnTo>
                <a:lnTo>
                  <a:pt x="147881" y="290195"/>
                </a:lnTo>
                <a:lnTo>
                  <a:pt x="159931" y="289466"/>
                </a:lnTo>
                <a:lnTo>
                  <a:pt x="171898" y="287740"/>
                </a:lnTo>
                <a:lnTo>
                  <a:pt x="183716" y="285015"/>
                </a:lnTo>
                <a:lnTo>
                  <a:pt x="195317" y="281293"/>
                </a:lnTo>
                <a:lnTo>
                  <a:pt x="206634" y="276573"/>
                </a:lnTo>
                <a:lnTo>
                  <a:pt x="217599" y="270855"/>
                </a:lnTo>
                <a:lnTo>
                  <a:pt x="228146" y="264140"/>
                </a:lnTo>
                <a:lnTo>
                  <a:pt x="238207" y="256427"/>
                </a:lnTo>
                <a:lnTo>
                  <a:pt x="247716" y="247716"/>
                </a:lnTo>
                <a:lnTo>
                  <a:pt x="260108" y="233631"/>
                </a:lnTo>
                <a:lnTo>
                  <a:pt x="267361" y="223338"/>
                </a:lnTo>
                <a:lnTo>
                  <a:pt x="273616" y="212590"/>
                </a:lnTo>
                <a:lnTo>
                  <a:pt x="278874" y="201454"/>
                </a:lnTo>
                <a:lnTo>
                  <a:pt x="283134" y="189998"/>
                </a:lnTo>
                <a:lnTo>
                  <a:pt x="286396" y="178289"/>
                </a:lnTo>
                <a:lnTo>
                  <a:pt x="288660" y="166394"/>
                </a:lnTo>
                <a:lnTo>
                  <a:pt x="289926" y="154380"/>
                </a:lnTo>
                <a:lnTo>
                  <a:pt x="290195" y="142314"/>
                </a:lnTo>
                <a:lnTo>
                  <a:pt x="289466" y="130264"/>
                </a:lnTo>
                <a:lnTo>
                  <a:pt x="287740" y="118296"/>
                </a:lnTo>
                <a:lnTo>
                  <a:pt x="285015" y="106479"/>
                </a:lnTo>
                <a:lnTo>
                  <a:pt x="281293" y="94878"/>
                </a:lnTo>
                <a:lnTo>
                  <a:pt x="276573" y="83561"/>
                </a:lnTo>
                <a:lnTo>
                  <a:pt x="270855" y="72596"/>
                </a:lnTo>
                <a:lnTo>
                  <a:pt x="264140" y="62049"/>
                </a:lnTo>
                <a:lnTo>
                  <a:pt x="256427" y="51988"/>
                </a:lnTo>
                <a:lnTo>
                  <a:pt x="247716" y="42479"/>
                </a:lnTo>
                <a:lnTo>
                  <a:pt x="233631" y="30087"/>
                </a:lnTo>
                <a:lnTo>
                  <a:pt x="223338" y="22834"/>
                </a:lnTo>
                <a:lnTo>
                  <a:pt x="212590" y="16578"/>
                </a:lnTo>
                <a:lnTo>
                  <a:pt x="201454" y="11321"/>
                </a:lnTo>
                <a:lnTo>
                  <a:pt x="189998" y="7061"/>
                </a:lnTo>
                <a:lnTo>
                  <a:pt x="178289" y="3799"/>
                </a:lnTo>
                <a:lnTo>
                  <a:pt x="166394" y="1535"/>
                </a:lnTo>
                <a:lnTo>
                  <a:pt x="154380" y="268"/>
                </a:lnTo>
                <a:lnTo>
                  <a:pt x="142314" y="0"/>
                </a:lnTo>
                <a:lnTo>
                  <a:pt x="130264" y="728"/>
                </a:lnTo>
                <a:lnTo>
                  <a:pt x="118296" y="2455"/>
                </a:lnTo>
                <a:lnTo>
                  <a:pt x="106479" y="5180"/>
                </a:lnTo>
                <a:lnTo>
                  <a:pt x="94878" y="8902"/>
                </a:lnTo>
                <a:lnTo>
                  <a:pt x="83561" y="13622"/>
                </a:lnTo>
                <a:lnTo>
                  <a:pt x="72596" y="19339"/>
                </a:lnTo>
                <a:lnTo>
                  <a:pt x="62049" y="26055"/>
                </a:lnTo>
                <a:lnTo>
                  <a:pt x="51988" y="33768"/>
                </a:lnTo>
                <a:lnTo>
                  <a:pt x="42479" y="42479"/>
                </a:lnTo>
                <a:lnTo>
                  <a:pt x="30087" y="56563"/>
                </a:lnTo>
                <a:lnTo>
                  <a:pt x="22834" y="66857"/>
                </a:lnTo>
                <a:lnTo>
                  <a:pt x="16578" y="77605"/>
                </a:lnTo>
                <a:lnTo>
                  <a:pt x="11321" y="88741"/>
                </a:lnTo>
                <a:lnTo>
                  <a:pt x="7061" y="100197"/>
                </a:lnTo>
                <a:lnTo>
                  <a:pt x="3799" y="111906"/>
                </a:lnTo>
                <a:lnTo>
                  <a:pt x="1535" y="123801"/>
                </a:lnTo>
                <a:lnTo>
                  <a:pt x="268" y="1358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314065" y="5837518"/>
            <a:ext cx="575898" cy="0"/>
          </a:xfrm>
          <a:custGeom>
            <a:avLst/>
            <a:gdLst/>
            <a:ahLst/>
            <a:cxnLst/>
            <a:rect l="l" t="t" r="r" b="b"/>
            <a:pathLst>
              <a:path w="575898">
                <a:moveTo>
                  <a:pt x="0" y="0"/>
                </a:moveTo>
                <a:lnTo>
                  <a:pt x="575898" y="0"/>
                </a:lnTo>
              </a:path>
            </a:pathLst>
          </a:custGeom>
          <a:ln w="157063">
            <a:solidFill>
              <a:srgbClr val="DCBD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63224" y="5692750"/>
            <a:ext cx="294828" cy="294827"/>
          </a:xfrm>
          <a:custGeom>
            <a:avLst/>
            <a:gdLst/>
            <a:ahLst/>
            <a:cxnLst/>
            <a:rect l="l" t="t" r="r" b="b"/>
            <a:pathLst>
              <a:path w="294828" h="294827">
                <a:moveTo>
                  <a:pt x="117" y="139941"/>
                </a:moveTo>
                <a:lnTo>
                  <a:pt x="0" y="152009"/>
                </a:lnTo>
                <a:lnTo>
                  <a:pt x="864" y="164052"/>
                </a:lnTo>
                <a:lnTo>
                  <a:pt x="2711" y="176005"/>
                </a:lnTo>
                <a:lnTo>
                  <a:pt x="5539" y="187803"/>
                </a:lnTo>
                <a:lnTo>
                  <a:pt x="9349" y="199382"/>
                </a:lnTo>
                <a:lnTo>
                  <a:pt x="14141" y="210676"/>
                </a:lnTo>
                <a:lnTo>
                  <a:pt x="19915" y="221619"/>
                </a:lnTo>
                <a:lnTo>
                  <a:pt x="26670" y="232148"/>
                </a:lnTo>
                <a:lnTo>
                  <a:pt x="34407" y="242197"/>
                </a:lnTo>
                <a:lnTo>
                  <a:pt x="43126" y="251701"/>
                </a:lnTo>
                <a:lnTo>
                  <a:pt x="50312" y="258430"/>
                </a:lnTo>
                <a:lnTo>
                  <a:pt x="60236" y="266401"/>
                </a:lnTo>
                <a:lnTo>
                  <a:pt x="70657" y="273391"/>
                </a:lnTo>
                <a:lnTo>
                  <a:pt x="81507" y="279398"/>
                </a:lnTo>
                <a:lnTo>
                  <a:pt x="92723" y="284424"/>
                </a:lnTo>
                <a:lnTo>
                  <a:pt x="104240" y="288468"/>
                </a:lnTo>
                <a:lnTo>
                  <a:pt x="115992" y="291531"/>
                </a:lnTo>
                <a:lnTo>
                  <a:pt x="127914" y="293611"/>
                </a:lnTo>
                <a:lnTo>
                  <a:pt x="139941" y="294710"/>
                </a:lnTo>
                <a:lnTo>
                  <a:pt x="152009" y="294827"/>
                </a:lnTo>
                <a:lnTo>
                  <a:pt x="164052" y="293963"/>
                </a:lnTo>
                <a:lnTo>
                  <a:pt x="176005" y="292116"/>
                </a:lnTo>
                <a:lnTo>
                  <a:pt x="187804" y="289288"/>
                </a:lnTo>
                <a:lnTo>
                  <a:pt x="199382" y="285478"/>
                </a:lnTo>
                <a:lnTo>
                  <a:pt x="210676" y="280686"/>
                </a:lnTo>
                <a:lnTo>
                  <a:pt x="221620" y="274913"/>
                </a:lnTo>
                <a:lnTo>
                  <a:pt x="232149" y="268157"/>
                </a:lnTo>
                <a:lnTo>
                  <a:pt x="242198" y="260420"/>
                </a:lnTo>
                <a:lnTo>
                  <a:pt x="251702" y="251701"/>
                </a:lnTo>
                <a:lnTo>
                  <a:pt x="258431" y="244516"/>
                </a:lnTo>
                <a:lnTo>
                  <a:pt x="266402" y="234591"/>
                </a:lnTo>
                <a:lnTo>
                  <a:pt x="273391" y="224170"/>
                </a:lnTo>
                <a:lnTo>
                  <a:pt x="279399" y="213320"/>
                </a:lnTo>
                <a:lnTo>
                  <a:pt x="284425" y="202103"/>
                </a:lnTo>
                <a:lnTo>
                  <a:pt x="288469" y="190587"/>
                </a:lnTo>
                <a:lnTo>
                  <a:pt x="291531" y="178835"/>
                </a:lnTo>
                <a:lnTo>
                  <a:pt x="293612" y="166913"/>
                </a:lnTo>
                <a:lnTo>
                  <a:pt x="294711" y="154885"/>
                </a:lnTo>
                <a:lnTo>
                  <a:pt x="294828" y="142818"/>
                </a:lnTo>
                <a:lnTo>
                  <a:pt x="293963" y="130775"/>
                </a:lnTo>
                <a:lnTo>
                  <a:pt x="292117" y="118821"/>
                </a:lnTo>
                <a:lnTo>
                  <a:pt x="289289" y="107023"/>
                </a:lnTo>
                <a:lnTo>
                  <a:pt x="285479" y="95444"/>
                </a:lnTo>
                <a:lnTo>
                  <a:pt x="280687" y="84151"/>
                </a:lnTo>
                <a:lnTo>
                  <a:pt x="274913" y="73207"/>
                </a:lnTo>
                <a:lnTo>
                  <a:pt x="268158" y="62678"/>
                </a:lnTo>
                <a:lnTo>
                  <a:pt x="260421" y="52629"/>
                </a:lnTo>
                <a:lnTo>
                  <a:pt x="251702" y="43125"/>
                </a:lnTo>
                <a:lnTo>
                  <a:pt x="244517" y="36397"/>
                </a:lnTo>
                <a:lnTo>
                  <a:pt x="234592" y="28426"/>
                </a:lnTo>
                <a:lnTo>
                  <a:pt x="224171" y="21436"/>
                </a:lnTo>
                <a:lnTo>
                  <a:pt x="213320" y="15428"/>
                </a:lnTo>
                <a:lnTo>
                  <a:pt x="202104" y="10403"/>
                </a:lnTo>
                <a:lnTo>
                  <a:pt x="190588" y="6358"/>
                </a:lnTo>
                <a:lnTo>
                  <a:pt x="178836" y="3296"/>
                </a:lnTo>
                <a:lnTo>
                  <a:pt x="166914" y="1215"/>
                </a:lnTo>
                <a:lnTo>
                  <a:pt x="154886" y="117"/>
                </a:lnTo>
                <a:lnTo>
                  <a:pt x="142818" y="0"/>
                </a:lnTo>
                <a:lnTo>
                  <a:pt x="130775" y="864"/>
                </a:lnTo>
                <a:lnTo>
                  <a:pt x="118822" y="2711"/>
                </a:lnTo>
                <a:lnTo>
                  <a:pt x="107024" y="5539"/>
                </a:lnTo>
                <a:lnTo>
                  <a:pt x="95445" y="9349"/>
                </a:lnTo>
                <a:lnTo>
                  <a:pt x="84152" y="14141"/>
                </a:lnTo>
                <a:lnTo>
                  <a:pt x="73208" y="19914"/>
                </a:lnTo>
                <a:lnTo>
                  <a:pt x="62679" y="26670"/>
                </a:lnTo>
                <a:lnTo>
                  <a:pt x="52630" y="34407"/>
                </a:lnTo>
                <a:lnTo>
                  <a:pt x="43126" y="43125"/>
                </a:lnTo>
                <a:lnTo>
                  <a:pt x="36397" y="50312"/>
                </a:lnTo>
                <a:lnTo>
                  <a:pt x="28426" y="60236"/>
                </a:lnTo>
                <a:lnTo>
                  <a:pt x="21436" y="70657"/>
                </a:lnTo>
                <a:lnTo>
                  <a:pt x="15428" y="81507"/>
                </a:lnTo>
                <a:lnTo>
                  <a:pt x="10402" y="92723"/>
                </a:lnTo>
                <a:lnTo>
                  <a:pt x="6358" y="104240"/>
                </a:lnTo>
                <a:lnTo>
                  <a:pt x="3296" y="115992"/>
                </a:lnTo>
                <a:lnTo>
                  <a:pt x="1215" y="127914"/>
                </a:lnTo>
                <a:lnTo>
                  <a:pt x="117" y="13994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74844" y="5692750"/>
            <a:ext cx="294828" cy="294827"/>
          </a:xfrm>
          <a:custGeom>
            <a:avLst/>
            <a:gdLst/>
            <a:ahLst/>
            <a:cxnLst/>
            <a:rect l="l" t="t" r="r" b="b"/>
            <a:pathLst>
              <a:path w="294828" h="294827">
                <a:moveTo>
                  <a:pt x="117" y="139941"/>
                </a:moveTo>
                <a:lnTo>
                  <a:pt x="0" y="152009"/>
                </a:lnTo>
                <a:lnTo>
                  <a:pt x="864" y="164052"/>
                </a:lnTo>
                <a:lnTo>
                  <a:pt x="2711" y="176005"/>
                </a:lnTo>
                <a:lnTo>
                  <a:pt x="5539" y="187803"/>
                </a:lnTo>
                <a:lnTo>
                  <a:pt x="9349" y="199382"/>
                </a:lnTo>
                <a:lnTo>
                  <a:pt x="14141" y="210676"/>
                </a:lnTo>
                <a:lnTo>
                  <a:pt x="19915" y="221619"/>
                </a:lnTo>
                <a:lnTo>
                  <a:pt x="26670" y="232148"/>
                </a:lnTo>
                <a:lnTo>
                  <a:pt x="34407" y="242197"/>
                </a:lnTo>
                <a:lnTo>
                  <a:pt x="43126" y="251701"/>
                </a:lnTo>
                <a:lnTo>
                  <a:pt x="50311" y="258429"/>
                </a:lnTo>
                <a:lnTo>
                  <a:pt x="60236" y="266401"/>
                </a:lnTo>
                <a:lnTo>
                  <a:pt x="70656" y="273390"/>
                </a:lnTo>
                <a:lnTo>
                  <a:pt x="81507" y="279398"/>
                </a:lnTo>
                <a:lnTo>
                  <a:pt x="92723" y="284424"/>
                </a:lnTo>
                <a:lnTo>
                  <a:pt x="104239" y="288468"/>
                </a:lnTo>
                <a:lnTo>
                  <a:pt x="115991" y="291531"/>
                </a:lnTo>
                <a:lnTo>
                  <a:pt x="127913" y="293611"/>
                </a:lnTo>
                <a:lnTo>
                  <a:pt x="139941" y="294710"/>
                </a:lnTo>
                <a:lnTo>
                  <a:pt x="152009" y="294827"/>
                </a:lnTo>
                <a:lnTo>
                  <a:pt x="164052" y="293963"/>
                </a:lnTo>
                <a:lnTo>
                  <a:pt x="176005" y="292116"/>
                </a:lnTo>
                <a:lnTo>
                  <a:pt x="187803" y="289288"/>
                </a:lnTo>
                <a:lnTo>
                  <a:pt x="199382" y="285478"/>
                </a:lnTo>
                <a:lnTo>
                  <a:pt x="210676" y="280686"/>
                </a:lnTo>
                <a:lnTo>
                  <a:pt x="221619" y="274913"/>
                </a:lnTo>
                <a:lnTo>
                  <a:pt x="232148" y="268157"/>
                </a:lnTo>
                <a:lnTo>
                  <a:pt x="242197" y="260420"/>
                </a:lnTo>
                <a:lnTo>
                  <a:pt x="251701" y="251701"/>
                </a:lnTo>
                <a:lnTo>
                  <a:pt x="258430" y="244515"/>
                </a:lnTo>
                <a:lnTo>
                  <a:pt x="266402" y="234590"/>
                </a:lnTo>
                <a:lnTo>
                  <a:pt x="273391" y="224170"/>
                </a:lnTo>
                <a:lnTo>
                  <a:pt x="279399" y="213319"/>
                </a:lnTo>
                <a:lnTo>
                  <a:pt x="284425" y="202103"/>
                </a:lnTo>
                <a:lnTo>
                  <a:pt x="288469" y="190586"/>
                </a:lnTo>
                <a:lnTo>
                  <a:pt x="291531" y="178834"/>
                </a:lnTo>
                <a:lnTo>
                  <a:pt x="293612" y="166912"/>
                </a:lnTo>
                <a:lnTo>
                  <a:pt x="294711" y="154885"/>
                </a:lnTo>
                <a:lnTo>
                  <a:pt x="294828" y="142817"/>
                </a:lnTo>
                <a:lnTo>
                  <a:pt x="293963" y="130774"/>
                </a:lnTo>
                <a:lnTo>
                  <a:pt x="292116" y="118821"/>
                </a:lnTo>
                <a:lnTo>
                  <a:pt x="289288" y="107023"/>
                </a:lnTo>
                <a:lnTo>
                  <a:pt x="285478" y="95444"/>
                </a:lnTo>
                <a:lnTo>
                  <a:pt x="280686" y="84151"/>
                </a:lnTo>
                <a:lnTo>
                  <a:pt x="274913" y="73207"/>
                </a:lnTo>
                <a:lnTo>
                  <a:pt x="268157" y="62678"/>
                </a:lnTo>
                <a:lnTo>
                  <a:pt x="260420" y="52629"/>
                </a:lnTo>
                <a:lnTo>
                  <a:pt x="251701" y="43125"/>
                </a:lnTo>
                <a:lnTo>
                  <a:pt x="244516" y="36397"/>
                </a:lnTo>
                <a:lnTo>
                  <a:pt x="234591" y="28426"/>
                </a:lnTo>
                <a:lnTo>
                  <a:pt x="224171" y="21437"/>
                </a:lnTo>
                <a:lnTo>
                  <a:pt x="213321" y="15429"/>
                </a:lnTo>
                <a:lnTo>
                  <a:pt x="202104" y="10403"/>
                </a:lnTo>
                <a:lnTo>
                  <a:pt x="190588" y="6359"/>
                </a:lnTo>
                <a:lnTo>
                  <a:pt x="178836" y="3296"/>
                </a:lnTo>
                <a:lnTo>
                  <a:pt x="166914" y="1215"/>
                </a:lnTo>
                <a:lnTo>
                  <a:pt x="154886" y="117"/>
                </a:lnTo>
                <a:lnTo>
                  <a:pt x="142819" y="0"/>
                </a:lnTo>
                <a:lnTo>
                  <a:pt x="130776" y="864"/>
                </a:lnTo>
                <a:lnTo>
                  <a:pt x="118822" y="2711"/>
                </a:lnTo>
                <a:lnTo>
                  <a:pt x="107024" y="5539"/>
                </a:lnTo>
                <a:lnTo>
                  <a:pt x="95445" y="9349"/>
                </a:lnTo>
                <a:lnTo>
                  <a:pt x="84152" y="14141"/>
                </a:lnTo>
                <a:lnTo>
                  <a:pt x="73208" y="19914"/>
                </a:lnTo>
                <a:lnTo>
                  <a:pt x="62679" y="26669"/>
                </a:lnTo>
                <a:lnTo>
                  <a:pt x="52630" y="34407"/>
                </a:lnTo>
                <a:lnTo>
                  <a:pt x="43126" y="43125"/>
                </a:lnTo>
                <a:lnTo>
                  <a:pt x="36397" y="50312"/>
                </a:lnTo>
                <a:lnTo>
                  <a:pt x="28426" y="60236"/>
                </a:lnTo>
                <a:lnTo>
                  <a:pt x="21436" y="70657"/>
                </a:lnTo>
                <a:lnTo>
                  <a:pt x="15428" y="81507"/>
                </a:lnTo>
                <a:lnTo>
                  <a:pt x="10402" y="92723"/>
                </a:lnTo>
                <a:lnTo>
                  <a:pt x="6358" y="104240"/>
                </a:lnTo>
                <a:lnTo>
                  <a:pt x="3296" y="115992"/>
                </a:lnTo>
                <a:lnTo>
                  <a:pt x="1215" y="127914"/>
                </a:lnTo>
                <a:lnTo>
                  <a:pt x="117" y="139941"/>
                </a:lnTo>
                <a:close/>
              </a:path>
            </a:pathLst>
          </a:custGeom>
          <a:solidFill>
            <a:srgbClr val="DCBD2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800870" y="5837518"/>
            <a:ext cx="910967" cy="0"/>
          </a:xfrm>
          <a:custGeom>
            <a:avLst/>
            <a:gdLst/>
            <a:ahLst/>
            <a:cxnLst/>
            <a:rect l="l" t="t" r="r" b="b"/>
            <a:pathLst>
              <a:path w="910967">
                <a:moveTo>
                  <a:pt x="0" y="0"/>
                </a:moveTo>
                <a:lnTo>
                  <a:pt x="835027" y="0"/>
                </a:lnTo>
                <a:lnTo>
                  <a:pt x="910967" y="0"/>
                </a:lnTo>
              </a:path>
            </a:pathLst>
          </a:custGeom>
          <a:ln w="157063">
            <a:solidFill>
              <a:srgbClr val="DCBD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633305" y="5542239"/>
            <a:ext cx="590557" cy="590557"/>
          </a:xfrm>
          <a:custGeom>
            <a:avLst/>
            <a:gdLst/>
            <a:ahLst/>
            <a:cxnLst/>
            <a:rect l="l" t="t" r="r" b="b"/>
            <a:pathLst>
              <a:path w="590557" h="590557">
                <a:moveTo>
                  <a:pt x="0" y="590557"/>
                </a:moveTo>
                <a:lnTo>
                  <a:pt x="590557" y="295278"/>
                </a:lnTo>
                <a:lnTo>
                  <a:pt x="0" y="0"/>
                </a:lnTo>
                <a:lnTo>
                  <a:pt x="0" y="590557"/>
                </a:lnTo>
                <a:close/>
              </a:path>
            </a:pathLst>
          </a:custGeom>
          <a:solidFill>
            <a:srgbClr val="DCBD2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632234" y="5694278"/>
            <a:ext cx="290937" cy="290937"/>
          </a:xfrm>
          <a:custGeom>
            <a:avLst/>
            <a:gdLst/>
            <a:ahLst/>
            <a:cxnLst/>
            <a:rect l="l" t="t" r="r" b="b"/>
            <a:pathLst>
              <a:path w="290937" h="290937">
                <a:moveTo>
                  <a:pt x="244" y="136475"/>
                </a:moveTo>
                <a:lnTo>
                  <a:pt x="0" y="148541"/>
                </a:lnTo>
                <a:lnTo>
                  <a:pt x="750" y="160590"/>
                </a:lnTo>
                <a:lnTo>
                  <a:pt x="2496" y="172555"/>
                </a:lnTo>
                <a:lnTo>
                  <a:pt x="5238" y="184370"/>
                </a:lnTo>
                <a:lnTo>
                  <a:pt x="8974" y="195967"/>
                </a:lnTo>
                <a:lnTo>
                  <a:pt x="13706" y="207280"/>
                </a:lnTo>
                <a:lnTo>
                  <a:pt x="19432" y="218242"/>
                </a:lnTo>
                <a:lnTo>
                  <a:pt x="26154" y="228786"/>
                </a:lnTo>
                <a:lnTo>
                  <a:pt x="33871" y="238846"/>
                </a:lnTo>
                <a:lnTo>
                  <a:pt x="42583" y="248354"/>
                </a:lnTo>
                <a:lnTo>
                  <a:pt x="57147" y="261119"/>
                </a:lnTo>
                <a:lnTo>
                  <a:pt x="67462" y="268329"/>
                </a:lnTo>
                <a:lnTo>
                  <a:pt x="78227" y="274544"/>
                </a:lnTo>
                <a:lnTo>
                  <a:pt x="89376" y="279765"/>
                </a:lnTo>
                <a:lnTo>
                  <a:pt x="100842" y="283989"/>
                </a:lnTo>
                <a:lnTo>
                  <a:pt x="112558" y="287219"/>
                </a:lnTo>
                <a:lnTo>
                  <a:pt x="124458" y="289454"/>
                </a:lnTo>
                <a:lnTo>
                  <a:pt x="136474" y="290693"/>
                </a:lnTo>
                <a:lnTo>
                  <a:pt x="148541" y="290937"/>
                </a:lnTo>
                <a:lnTo>
                  <a:pt x="160590" y="290187"/>
                </a:lnTo>
                <a:lnTo>
                  <a:pt x="172555" y="288440"/>
                </a:lnTo>
                <a:lnTo>
                  <a:pt x="184370" y="285699"/>
                </a:lnTo>
                <a:lnTo>
                  <a:pt x="195967" y="281963"/>
                </a:lnTo>
                <a:lnTo>
                  <a:pt x="207280" y="277231"/>
                </a:lnTo>
                <a:lnTo>
                  <a:pt x="218242" y="271505"/>
                </a:lnTo>
                <a:lnTo>
                  <a:pt x="228786" y="264783"/>
                </a:lnTo>
                <a:lnTo>
                  <a:pt x="238845" y="257066"/>
                </a:lnTo>
                <a:lnTo>
                  <a:pt x="248353" y="248354"/>
                </a:lnTo>
                <a:lnTo>
                  <a:pt x="261118" y="233789"/>
                </a:lnTo>
                <a:lnTo>
                  <a:pt x="268328" y="223475"/>
                </a:lnTo>
                <a:lnTo>
                  <a:pt x="274544" y="212710"/>
                </a:lnTo>
                <a:lnTo>
                  <a:pt x="279764" y="201561"/>
                </a:lnTo>
                <a:lnTo>
                  <a:pt x="283989" y="190094"/>
                </a:lnTo>
                <a:lnTo>
                  <a:pt x="287218" y="178378"/>
                </a:lnTo>
                <a:lnTo>
                  <a:pt x="289453" y="166478"/>
                </a:lnTo>
                <a:lnTo>
                  <a:pt x="290692" y="154462"/>
                </a:lnTo>
                <a:lnTo>
                  <a:pt x="290937" y="142396"/>
                </a:lnTo>
                <a:lnTo>
                  <a:pt x="290186" y="130347"/>
                </a:lnTo>
                <a:lnTo>
                  <a:pt x="288440" y="118382"/>
                </a:lnTo>
                <a:lnTo>
                  <a:pt x="285698" y="106567"/>
                </a:lnTo>
                <a:lnTo>
                  <a:pt x="281962" y="94970"/>
                </a:lnTo>
                <a:lnTo>
                  <a:pt x="277231" y="83657"/>
                </a:lnTo>
                <a:lnTo>
                  <a:pt x="271504" y="72695"/>
                </a:lnTo>
                <a:lnTo>
                  <a:pt x="264782" y="62151"/>
                </a:lnTo>
                <a:lnTo>
                  <a:pt x="257065" y="52092"/>
                </a:lnTo>
                <a:lnTo>
                  <a:pt x="248353" y="42584"/>
                </a:lnTo>
                <a:lnTo>
                  <a:pt x="233788" y="29818"/>
                </a:lnTo>
                <a:lnTo>
                  <a:pt x="223474" y="22608"/>
                </a:lnTo>
                <a:lnTo>
                  <a:pt x="212708" y="16392"/>
                </a:lnTo>
                <a:lnTo>
                  <a:pt x="201560" y="11172"/>
                </a:lnTo>
                <a:lnTo>
                  <a:pt x="190094" y="6947"/>
                </a:lnTo>
                <a:lnTo>
                  <a:pt x="178377" y="3718"/>
                </a:lnTo>
                <a:lnTo>
                  <a:pt x="166478" y="1483"/>
                </a:lnTo>
                <a:lnTo>
                  <a:pt x="154461" y="244"/>
                </a:lnTo>
                <a:lnTo>
                  <a:pt x="142395" y="0"/>
                </a:lnTo>
                <a:lnTo>
                  <a:pt x="130346" y="750"/>
                </a:lnTo>
                <a:lnTo>
                  <a:pt x="118381" y="2497"/>
                </a:lnTo>
                <a:lnTo>
                  <a:pt x="106566" y="5238"/>
                </a:lnTo>
                <a:lnTo>
                  <a:pt x="94969" y="8974"/>
                </a:lnTo>
                <a:lnTo>
                  <a:pt x="83656" y="13706"/>
                </a:lnTo>
                <a:lnTo>
                  <a:pt x="72694" y="19433"/>
                </a:lnTo>
                <a:lnTo>
                  <a:pt x="62150" y="26155"/>
                </a:lnTo>
                <a:lnTo>
                  <a:pt x="52091" y="33872"/>
                </a:lnTo>
                <a:lnTo>
                  <a:pt x="42583" y="42584"/>
                </a:lnTo>
                <a:lnTo>
                  <a:pt x="29818" y="57148"/>
                </a:lnTo>
                <a:lnTo>
                  <a:pt x="22608" y="67463"/>
                </a:lnTo>
                <a:lnTo>
                  <a:pt x="16392" y="78228"/>
                </a:lnTo>
                <a:lnTo>
                  <a:pt x="11172" y="89377"/>
                </a:lnTo>
                <a:lnTo>
                  <a:pt x="6948" y="100843"/>
                </a:lnTo>
                <a:lnTo>
                  <a:pt x="3718" y="112559"/>
                </a:lnTo>
                <a:lnTo>
                  <a:pt x="1483" y="124458"/>
                </a:lnTo>
                <a:lnTo>
                  <a:pt x="244" y="13647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735854" y="161446"/>
            <a:ext cx="5405927" cy="21804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44462" algn="r">
              <a:lnSpc>
                <a:spcPts val="2120"/>
              </a:lnSpc>
              <a:spcBef>
                <a:spcPts val="106"/>
              </a:spcBef>
            </a:pPr>
            <a:endParaRPr sz="2050" dirty="0">
              <a:latin typeface="Arial"/>
              <a:cs typeface="Arial"/>
            </a:endParaRPr>
          </a:p>
          <a:p>
            <a:pPr marR="530147" algn="r">
              <a:lnSpc>
                <a:spcPts val="2750"/>
              </a:lnSpc>
              <a:spcBef>
                <a:spcPts val="2319"/>
              </a:spcBef>
            </a:pPr>
            <a:endParaRPr lang="es-EC" sz="3675" spc="0" baseline="3603" dirty="0" smtClean="0">
              <a:latin typeface="Courier New"/>
              <a:cs typeface="Courier New"/>
            </a:endParaRPr>
          </a:p>
          <a:p>
            <a:pPr marR="530147" algn="r">
              <a:lnSpc>
                <a:spcPts val="2750"/>
              </a:lnSpc>
              <a:spcBef>
                <a:spcPts val="2319"/>
              </a:spcBef>
            </a:pPr>
            <a:endParaRPr lang="es-EC" sz="3675" baseline="3603" dirty="0">
              <a:latin typeface="Courier New"/>
              <a:cs typeface="Courier New"/>
            </a:endParaRPr>
          </a:p>
          <a:p>
            <a:pPr marR="530147" algn="r">
              <a:lnSpc>
                <a:spcPts val="2750"/>
              </a:lnSpc>
              <a:spcBef>
                <a:spcPts val="2319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In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cio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35662" y="3183505"/>
            <a:ext cx="826671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2450" dirty="0" err="1" smtClean="0">
                <a:latin typeface="Courier New"/>
                <a:cs typeface="Courier New"/>
              </a:rPr>
              <a:t>aNac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71616" y="5279404"/>
            <a:ext cx="1373433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solidFill>
                  <a:srgbClr val="FEFFFE"/>
                </a:solidFill>
                <a:latin typeface="Courier New"/>
                <a:cs typeface="Courier New"/>
              </a:rPr>
              <a:t>Opcional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82511" y="5279403"/>
            <a:ext cx="1373433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solidFill>
                  <a:srgbClr val="FEFFFE"/>
                </a:solidFill>
                <a:latin typeface="Courier New"/>
                <a:cs typeface="Courier New"/>
              </a:rPr>
              <a:t>Opcional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31513" y="5495777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034618" y="5500845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539236" y="5608957"/>
            <a:ext cx="1182952" cy="4115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3675" baseline="3603" dirty="0" smtClean="0">
                <a:latin typeface="Courier New"/>
                <a:cs typeface="Courier New"/>
              </a:rPr>
              <a:t>e</a:t>
            </a:r>
            <a:r>
              <a:rPr sz="3675" spc="0" baseline="3603" dirty="0" smtClean="0">
                <a:latin typeface="Courier New"/>
                <a:cs typeface="Courier New"/>
              </a:rPr>
              <a:t>&lt;16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61801" y="6077277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70</a:t>
            </a:r>
            <a:endParaRPr sz="28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5282" y="6081248"/>
            <a:ext cx="606466" cy="7366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0836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0</a:t>
            </a:r>
            <a:endParaRPr sz="2850" dirty="0">
              <a:latin typeface="Arial"/>
              <a:cs typeface="Arial"/>
            </a:endParaRPr>
          </a:p>
          <a:p>
            <a:pPr marL="62731">
              <a:lnSpc>
                <a:spcPts val="2415"/>
              </a:lnSpc>
              <a:spcBef>
                <a:spcPts val="429"/>
              </a:spcBef>
            </a:pPr>
            <a:endParaRPr sz="2150" dirty="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18805" y="6084916"/>
            <a:ext cx="775485" cy="7329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00286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16</a:t>
            </a:r>
            <a:endParaRPr sz="2850" dirty="0">
              <a:latin typeface="Arial"/>
              <a:cs typeface="Arial"/>
            </a:endParaRPr>
          </a:p>
          <a:p>
            <a:pPr marL="12700" marR="54972">
              <a:lnSpc>
                <a:spcPts val="2415"/>
              </a:lnSpc>
              <a:spcBef>
                <a:spcPts val="399"/>
              </a:spcBef>
            </a:pPr>
            <a:endParaRPr sz="2150" dirty="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89243" y="6109546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18</a:t>
            </a:r>
            <a:endParaRPr sz="28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99281" y="6520263"/>
            <a:ext cx="1863632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solidFill>
                  <a:srgbClr val="FEFFFE"/>
                </a:solidFill>
                <a:latin typeface="Courier New"/>
                <a:cs typeface="Courier New"/>
              </a:rPr>
              <a:t>Ob</a:t>
            </a:r>
            <a:r>
              <a:rPr lang="es-EC" sz="3225" spc="0" baseline="4105" dirty="0" err="1" smtClean="0">
                <a:solidFill>
                  <a:srgbClr val="FEFFFE"/>
                </a:solidFill>
                <a:latin typeface="Courier New"/>
                <a:cs typeface="Courier New"/>
              </a:rPr>
              <a:t>ligatorio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98514" y="6572115"/>
            <a:ext cx="826671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“No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641051" y="6572115"/>
            <a:ext cx="1015209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vota”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908455" y="6886896"/>
            <a:ext cx="1753130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(16≤</a:t>
            </a:r>
            <a:r>
              <a:rPr lang="es-EC" sz="3675" spc="0" baseline="3603" dirty="0" smtClean="0">
                <a:latin typeface="Courier New"/>
                <a:cs typeface="Courier New"/>
              </a:rPr>
              <a:t>e</a:t>
            </a:r>
            <a:r>
              <a:rPr sz="3675" spc="0" baseline="3603" dirty="0" smtClean="0">
                <a:latin typeface="Courier New"/>
                <a:cs typeface="Courier New"/>
              </a:rPr>
              <a:t>&lt;18)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42595" y="6897909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526009" y="6900444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900403" y="7263848"/>
            <a:ext cx="44959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465925" y="7263848"/>
            <a:ext cx="1203747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(</a:t>
            </a:r>
            <a:r>
              <a:rPr lang="es-EC" sz="3675" spc="0" baseline="3603" dirty="0" smtClean="0">
                <a:latin typeface="Courier New"/>
                <a:cs typeface="Courier New"/>
              </a:rPr>
              <a:t>e</a:t>
            </a:r>
            <a:r>
              <a:rPr sz="3675" spc="0" baseline="3603" dirty="0" smtClean="0">
                <a:latin typeface="Courier New"/>
                <a:cs typeface="Courier New"/>
              </a:rPr>
              <a:t>&gt;70)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99870" y="7939117"/>
            <a:ext cx="1957899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“Opcional”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24027" y="7939117"/>
            <a:ext cx="252351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“Ob</a:t>
            </a:r>
            <a:r>
              <a:rPr lang="es-EC" sz="3675" spc="0" baseline="3603" dirty="0" smtClean="0">
                <a:latin typeface="Courier New"/>
                <a:cs typeface="Courier New"/>
              </a:rPr>
              <a:t>l</a:t>
            </a:r>
            <a:r>
              <a:rPr sz="3675" spc="0" baseline="3603" dirty="0" err="1" smtClean="0">
                <a:latin typeface="Courier New"/>
                <a:cs typeface="Courier New"/>
              </a:rPr>
              <a:t>igat</a:t>
            </a:r>
            <a:r>
              <a:rPr lang="es-EC" sz="3675" spc="0" baseline="3603" dirty="0" smtClean="0">
                <a:latin typeface="Courier New"/>
                <a:cs typeface="Courier New"/>
              </a:rPr>
              <a:t>o</a:t>
            </a:r>
            <a:r>
              <a:rPr sz="3675" spc="0" baseline="3603" dirty="0" err="1" smtClean="0">
                <a:latin typeface="Courier New"/>
                <a:cs typeface="Courier New"/>
              </a:rPr>
              <a:t>rio</a:t>
            </a:r>
            <a:r>
              <a:rPr sz="3675" spc="0" baseline="3603" dirty="0" smtClean="0">
                <a:latin typeface="Courier New"/>
                <a:cs typeface="Courier New"/>
              </a:rPr>
              <a:t>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63631" y="10256822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Fi</a:t>
            </a:r>
            <a:r>
              <a:rPr lang="es-EC" sz="3675" spc="0" baseline="3603" dirty="0" smtClean="0">
                <a:latin typeface="Courier New"/>
                <a:cs typeface="Courier New"/>
              </a:rPr>
              <a:t>n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13818" y="9135847"/>
            <a:ext cx="2444951" cy="4188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8580890" y="7094024"/>
            <a:ext cx="1167504" cy="24711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13067660" y="8486652"/>
            <a:ext cx="1952820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10486589" y="8497123"/>
            <a:ext cx="1973761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14208987" y="7209204"/>
            <a:ext cx="811493" cy="2931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10486592" y="7209204"/>
            <a:ext cx="801022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10722188" y="5806105"/>
            <a:ext cx="2036587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8570420" y="5806105"/>
            <a:ext cx="811493" cy="303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1047088" y="5758987"/>
            <a:ext cx="1266976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2314065" y="5758987"/>
            <a:ext cx="575898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2889964" y="5758987"/>
            <a:ext cx="2910906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5800870" y="5758987"/>
            <a:ext cx="910967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8171953" y="4198825"/>
            <a:ext cx="3785097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3"/>
              </a:spcBef>
            </a:pPr>
            <a:endParaRPr sz="2300" dirty="0"/>
          </a:p>
          <a:p>
            <a:pPr marL="212174">
              <a:lnSpc>
                <a:spcPct val="94401"/>
              </a:lnSpc>
              <a:spcBef>
                <a:spcPts val="1000"/>
              </a:spcBef>
            </a:pPr>
            <a:r>
              <a:rPr lang="es-EC" sz="2300" dirty="0" smtClean="0">
                <a:latin typeface="Courier New"/>
                <a:cs typeface="Courier New"/>
              </a:rPr>
              <a:t>e</a:t>
            </a:r>
            <a:r>
              <a:rPr sz="2300" spc="0" dirty="0" smtClean="0">
                <a:latin typeface="Courier New"/>
                <a:cs typeface="Courier New"/>
              </a:rPr>
              <a:t> &lt;- 201</a:t>
            </a:r>
            <a:r>
              <a:rPr lang="es-EC" sz="2300" spc="0" dirty="0" smtClean="0">
                <a:latin typeface="Courier New"/>
                <a:cs typeface="Courier New"/>
              </a:rPr>
              <a:t>6</a:t>
            </a:r>
            <a:r>
              <a:rPr sz="2300" spc="0" dirty="0" smtClean="0">
                <a:latin typeface="Courier New"/>
                <a:cs typeface="Courier New"/>
              </a:rPr>
              <a:t> - </a:t>
            </a:r>
            <a:r>
              <a:rPr lang="es-EC" sz="2300" dirty="0" err="1" smtClean="0">
                <a:latin typeface="Courier New"/>
                <a:cs typeface="Courier New"/>
              </a:rPr>
              <a:t>aNac</a:t>
            </a:r>
            <a:endParaRPr sz="230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24353" y="4889903"/>
            <a:ext cx="1722461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0046814" y="4889903"/>
            <a:ext cx="1711989" cy="2198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1" name="object 17"/>
          <p:cNvSpPr txBox="1"/>
          <p:nvPr/>
        </p:nvSpPr>
        <p:spPr>
          <a:xfrm>
            <a:off x="736805" y="434603"/>
            <a:ext cx="15316200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ues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ta</a:t>
            </a: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 Encadenada 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102" name="object 17"/>
          <p:cNvSpPr txBox="1"/>
          <p:nvPr/>
        </p:nvSpPr>
        <p:spPr>
          <a:xfrm>
            <a:off x="672213" y="400050"/>
            <a:ext cx="14417379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solidFill>
                  <a:schemeClr val="bg1"/>
                </a:solidFill>
                <a:latin typeface="+mj-lt"/>
                <a:cs typeface="Times New Roman"/>
              </a:rPr>
              <a:t>ues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ta</a:t>
            </a: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 Encadenada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99" name="object 27"/>
          <p:cNvSpPr txBox="1"/>
          <p:nvPr/>
        </p:nvSpPr>
        <p:spPr>
          <a:xfrm>
            <a:off x="1039800" y="6474573"/>
            <a:ext cx="1863632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lang="es-EC" sz="3225" baseline="4105" dirty="0" smtClean="0">
                <a:solidFill>
                  <a:srgbClr val="FEFFFE"/>
                </a:solidFill>
                <a:latin typeface="Courier New"/>
                <a:cs typeface="Courier New"/>
              </a:rPr>
              <a:t>No vota</a:t>
            </a:r>
            <a:endParaRPr sz="215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1126338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42" grpId="0"/>
      <p:bldP spid="37" grpId="0"/>
      <p:bldP spid="36" grpId="0"/>
      <p:bldP spid="35" grpId="0"/>
      <p:bldP spid="34" grpId="0"/>
      <p:bldP spid="33" grpId="0"/>
      <p:bldP spid="32" grpId="0"/>
      <p:bldP spid="31" grpId="0"/>
      <p:bldP spid="30" grpId="0"/>
      <p:bldP spid="29" grpId="0"/>
      <p:bldP spid="28" grpId="0"/>
      <p:bldP spid="27" grpId="0"/>
      <p:bldP spid="26" grpId="0"/>
      <p:bldP spid="25" grpId="0"/>
      <p:bldP spid="24" grpId="0"/>
      <p:bldP spid="23" grpId="0"/>
      <p:bldP spid="22" grpId="0"/>
      <p:bldP spid="21" grpId="0"/>
      <p:bldP spid="20" grpId="0"/>
      <p:bldP spid="19" grpId="0"/>
      <p:bldP spid="18" grpId="0"/>
      <p:bldP spid="17" grpId="0"/>
      <p:bldP spid="12" grpId="0"/>
      <p:bldP spid="11" grpId="0"/>
      <p:bldP spid="10" grpId="0"/>
      <p:bldP spid="9" grpId="0"/>
      <p:bldP spid="8" grpId="0"/>
      <p:bldP spid="7" grpId="0"/>
      <p:bldP spid="6" grpId="0"/>
      <p:bldP spid="5" grpId="0"/>
      <p:bldP spid="4" grpId="0"/>
      <p:bldP spid="3" grpId="0"/>
      <p:bldP spid="2" grpId="0"/>
      <p:bldP spid="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78"/>
          <p:cNvSpPr txBox="1"/>
          <p:nvPr/>
        </p:nvSpPr>
        <p:spPr>
          <a:xfrm>
            <a:off x="0" y="0"/>
            <a:ext cx="12616013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383768" algn="r">
              <a:lnSpc>
                <a:spcPct val="95825"/>
              </a:lnSpc>
            </a:pPr>
            <a:r>
              <a:rPr sz="2050" spc="-229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2050" spc="0" dirty="0" smtClean="0">
                <a:solidFill>
                  <a:srgbClr val="FEFFFE"/>
                </a:solidFill>
                <a:latin typeface="Arial"/>
                <a:cs typeface="Arial"/>
              </a:rPr>
              <a:t>odos os direitos d</a:t>
            </a:r>
            <a:endParaRPr sz="2050">
              <a:latin typeface="Arial"/>
              <a:cs typeface="Arial"/>
            </a:endParaRPr>
          </a:p>
          <a:p>
            <a:pPr algn="r">
              <a:lnSpc>
                <a:spcPts val="8370"/>
              </a:lnSpc>
              <a:spcBef>
                <a:spcPts val="418"/>
              </a:spcBef>
            </a:pPr>
            <a:r>
              <a:rPr sz="8050" spc="-94" dirty="0" smtClean="0">
                <a:solidFill>
                  <a:srgbClr val="FEFFFE"/>
                </a:solidFill>
                <a:latin typeface="Times New Roman"/>
                <a:cs typeface="Times New Roman"/>
              </a:rPr>
              <a:t>C</a:t>
            </a:r>
            <a:r>
              <a:rPr sz="8050" spc="0" dirty="0" smtClean="0">
                <a:solidFill>
                  <a:srgbClr val="FEFFFE"/>
                </a:solidFill>
                <a:latin typeface="Times New Roman"/>
                <a:cs typeface="Times New Roman"/>
              </a:rPr>
              <a:t>o</a:t>
            </a:r>
            <a:endParaRPr sz="80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-4973670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690744" y="5900344"/>
            <a:ext cx="696313" cy="240830"/>
          </a:xfrm>
          <a:custGeom>
            <a:avLst/>
            <a:gdLst/>
            <a:ahLst/>
            <a:cxnLst/>
            <a:rect l="l" t="t" r="r" b="b"/>
            <a:pathLst>
              <a:path w="696313" h="240830">
                <a:moveTo>
                  <a:pt x="696313" y="0"/>
                </a:moveTo>
                <a:lnTo>
                  <a:pt x="0" y="0"/>
                </a:lnTo>
                <a:lnTo>
                  <a:pt x="0" y="228001"/>
                </a:lnTo>
                <a:lnTo>
                  <a:pt x="0" y="24083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21635" y="6125467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345146" y="8224880"/>
            <a:ext cx="1691048" cy="460719"/>
          </a:xfrm>
          <a:custGeom>
            <a:avLst/>
            <a:gdLst/>
            <a:ahLst/>
            <a:cxnLst/>
            <a:rect l="l" t="t" r="r" b="b"/>
            <a:pathLst>
              <a:path w="1691048" h="460719">
                <a:moveTo>
                  <a:pt x="1691048" y="460719"/>
                </a:moveTo>
                <a:lnTo>
                  <a:pt x="1679360" y="460719"/>
                </a:lnTo>
                <a:lnTo>
                  <a:pt x="0" y="460719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020485" y="8616491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968195" y="5099321"/>
            <a:ext cx="0" cy="178005"/>
          </a:xfrm>
          <a:custGeom>
            <a:avLst/>
            <a:gdLst/>
            <a:ahLst/>
            <a:cxnLst/>
            <a:rect l="l" t="t" r="r" b="b"/>
            <a:pathLst>
              <a:path h="178005">
                <a:moveTo>
                  <a:pt x="0" y="0"/>
                </a:moveTo>
                <a:lnTo>
                  <a:pt x="0" y="17800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899083" y="526161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978664" y="9266733"/>
            <a:ext cx="0" cy="209417"/>
          </a:xfrm>
          <a:custGeom>
            <a:avLst/>
            <a:gdLst/>
            <a:ahLst/>
            <a:cxnLst/>
            <a:rect l="l" t="t" r="r" b="b"/>
            <a:pathLst>
              <a:path h="209417">
                <a:moveTo>
                  <a:pt x="0" y="0"/>
                </a:moveTo>
                <a:lnTo>
                  <a:pt x="0" y="191218"/>
                </a:lnTo>
                <a:lnTo>
                  <a:pt x="0" y="209417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909554" y="9460444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77427" y="7483074"/>
            <a:ext cx="2141289" cy="757512"/>
          </a:xfrm>
          <a:custGeom>
            <a:avLst/>
            <a:gdLst/>
            <a:ahLst/>
            <a:cxnLst/>
            <a:rect l="l" t="t" r="r" b="b"/>
            <a:pathLst>
              <a:path w="2141289" h="757512">
                <a:moveTo>
                  <a:pt x="0" y="379530"/>
                </a:moveTo>
                <a:lnTo>
                  <a:pt x="371705" y="757512"/>
                </a:lnTo>
                <a:lnTo>
                  <a:pt x="1773495" y="757512"/>
                </a:lnTo>
                <a:lnTo>
                  <a:pt x="1813223" y="748168"/>
                </a:lnTo>
                <a:lnTo>
                  <a:pt x="1851638" y="735912"/>
                </a:lnTo>
                <a:lnTo>
                  <a:pt x="1888534" y="720884"/>
                </a:lnTo>
                <a:lnTo>
                  <a:pt x="1923702" y="703228"/>
                </a:lnTo>
                <a:lnTo>
                  <a:pt x="1956937" y="683085"/>
                </a:lnTo>
                <a:lnTo>
                  <a:pt x="1988030" y="660599"/>
                </a:lnTo>
                <a:lnTo>
                  <a:pt x="2018950" y="633853"/>
                </a:lnTo>
                <a:lnTo>
                  <a:pt x="2050367" y="600494"/>
                </a:lnTo>
                <a:lnTo>
                  <a:pt x="2077105" y="564722"/>
                </a:lnTo>
                <a:lnTo>
                  <a:pt x="2098992" y="526878"/>
                </a:lnTo>
                <a:lnTo>
                  <a:pt x="2115857" y="487303"/>
                </a:lnTo>
                <a:lnTo>
                  <a:pt x="2127530" y="446340"/>
                </a:lnTo>
                <a:lnTo>
                  <a:pt x="2133839" y="404328"/>
                </a:lnTo>
                <a:lnTo>
                  <a:pt x="2134720" y="390151"/>
                </a:lnTo>
                <a:lnTo>
                  <a:pt x="2138220" y="371307"/>
                </a:lnTo>
                <a:lnTo>
                  <a:pt x="2140403" y="352473"/>
                </a:lnTo>
                <a:lnTo>
                  <a:pt x="2141289" y="333689"/>
                </a:lnTo>
                <a:lnTo>
                  <a:pt x="2140898" y="314996"/>
                </a:lnTo>
                <a:lnTo>
                  <a:pt x="2132253" y="259872"/>
                </a:lnTo>
                <a:lnTo>
                  <a:pt x="2112815" y="207039"/>
                </a:lnTo>
                <a:lnTo>
                  <a:pt x="2094122" y="173635"/>
                </a:lnTo>
                <a:lnTo>
                  <a:pt x="2071025" y="142066"/>
                </a:lnTo>
                <a:lnTo>
                  <a:pt x="2043682" y="112660"/>
                </a:lnTo>
                <a:lnTo>
                  <a:pt x="2012248" y="85744"/>
                </a:lnTo>
                <a:lnTo>
                  <a:pt x="1976882" y="61645"/>
                </a:lnTo>
                <a:lnTo>
                  <a:pt x="1938641" y="41561"/>
                </a:lnTo>
                <a:lnTo>
                  <a:pt x="1891239" y="23772"/>
                </a:lnTo>
                <a:lnTo>
                  <a:pt x="1853992" y="14201"/>
                </a:lnTo>
                <a:lnTo>
                  <a:pt x="1815620" y="7743"/>
                </a:lnTo>
                <a:lnTo>
                  <a:pt x="1776418" y="4291"/>
                </a:lnTo>
                <a:lnTo>
                  <a:pt x="378868" y="0"/>
                </a:lnTo>
                <a:lnTo>
                  <a:pt x="0" y="37953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476090" y="4502480"/>
            <a:ext cx="2973731" cy="596840"/>
          </a:xfrm>
          <a:custGeom>
            <a:avLst/>
            <a:gdLst/>
            <a:ahLst/>
            <a:cxnLst/>
            <a:rect l="l" t="t" r="r" b="b"/>
            <a:pathLst>
              <a:path w="2973731" h="596840">
                <a:moveTo>
                  <a:pt x="0" y="0"/>
                </a:moveTo>
                <a:lnTo>
                  <a:pt x="0" y="596840"/>
                </a:lnTo>
                <a:lnTo>
                  <a:pt x="2973731" y="596840"/>
                </a:lnTo>
                <a:lnTo>
                  <a:pt x="2973731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416669" y="9612272"/>
            <a:ext cx="1122185" cy="513073"/>
          </a:xfrm>
          <a:custGeom>
            <a:avLst/>
            <a:gdLst/>
            <a:ahLst/>
            <a:cxnLst/>
            <a:rect l="l" t="t" r="r" b="b"/>
            <a:pathLst>
              <a:path w="1122185" h="513073">
                <a:moveTo>
                  <a:pt x="1800" y="148572"/>
                </a:moveTo>
                <a:lnTo>
                  <a:pt x="0" y="369786"/>
                </a:lnTo>
                <a:lnTo>
                  <a:pt x="31" y="372886"/>
                </a:lnTo>
                <a:lnTo>
                  <a:pt x="1077" y="387653"/>
                </a:lnTo>
                <a:lnTo>
                  <a:pt x="12479" y="428563"/>
                </a:lnTo>
                <a:lnTo>
                  <a:pt x="34775" y="463151"/>
                </a:lnTo>
                <a:lnTo>
                  <a:pt x="66038" y="489825"/>
                </a:lnTo>
                <a:lnTo>
                  <a:pt x="104337" y="506996"/>
                </a:lnTo>
                <a:lnTo>
                  <a:pt x="147744" y="513073"/>
                </a:lnTo>
                <a:lnTo>
                  <a:pt x="977969" y="513071"/>
                </a:lnTo>
                <a:lnTo>
                  <a:pt x="1021438" y="506672"/>
                </a:lnTo>
                <a:lnTo>
                  <a:pt x="1059293" y="489008"/>
                </a:lnTo>
                <a:lnTo>
                  <a:pt x="1089761" y="461716"/>
                </a:lnTo>
                <a:lnTo>
                  <a:pt x="1111073" y="426433"/>
                </a:lnTo>
                <a:lnTo>
                  <a:pt x="1121458" y="384795"/>
                </a:lnTo>
                <a:lnTo>
                  <a:pt x="1122185" y="369786"/>
                </a:lnTo>
                <a:lnTo>
                  <a:pt x="1122100" y="143400"/>
                </a:lnTo>
                <a:lnTo>
                  <a:pt x="1114601" y="100743"/>
                </a:lnTo>
                <a:lnTo>
                  <a:pt x="1096159" y="63207"/>
                </a:lnTo>
                <a:lnTo>
                  <a:pt x="1068452" y="32733"/>
                </a:lnTo>
                <a:lnTo>
                  <a:pt x="1033155" y="11263"/>
                </a:lnTo>
                <a:lnTo>
                  <a:pt x="991945" y="739"/>
                </a:lnTo>
                <a:lnTo>
                  <a:pt x="977184" y="0"/>
                </a:lnTo>
                <a:lnTo>
                  <a:pt x="147744" y="0"/>
                </a:lnTo>
                <a:lnTo>
                  <a:pt x="99652" y="8164"/>
                </a:lnTo>
                <a:lnTo>
                  <a:pt x="62904" y="27480"/>
                </a:lnTo>
                <a:lnTo>
                  <a:pt x="33311" y="56144"/>
                </a:lnTo>
                <a:lnTo>
                  <a:pt x="12602" y="92231"/>
                </a:lnTo>
                <a:lnTo>
                  <a:pt x="2508" y="133819"/>
                </a:lnTo>
                <a:lnTo>
                  <a:pt x="1800" y="148572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968195" y="4156941"/>
            <a:ext cx="0" cy="209417"/>
          </a:xfrm>
          <a:custGeom>
            <a:avLst/>
            <a:gdLst/>
            <a:ahLst/>
            <a:cxnLst/>
            <a:rect l="l" t="t" r="r" b="b"/>
            <a:pathLst>
              <a:path h="209417">
                <a:moveTo>
                  <a:pt x="0" y="0"/>
                </a:moveTo>
                <a:lnTo>
                  <a:pt x="0" y="191986"/>
                </a:lnTo>
                <a:lnTo>
                  <a:pt x="0" y="209417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899083" y="435065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065988" y="3287087"/>
            <a:ext cx="1609710" cy="911737"/>
          </a:xfrm>
          <a:custGeom>
            <a:avLst/>
            <a:gdLst/>
            <a:ahLst/>
            <a:cxnLst/>
            <a:rect l="l" t="t" r="r" b="b"/>
            <a:pathLst>
              <a:path w="1609710" h="911737">
                <a:moveTo>
                  <a:pt x="1609710" y="0"/>
                </a:moveTo>
                <a:lnTo>
                  <a:pt x="0" y="240476"/>
                </a:lnTo>
                <a:lnTo>
                  <a:pt x="663" y="262469"/>
                </a:lnTo>
                <a:lnTo>
                  <a:pt x="1300" y="284463"/>
                </a:lnTo>
                <a:lnTo>
                  <a:pt x="1910" y="306458"/>
                </a:lnTo>
                <a:lnTo>
                  <a:pt x="2494" y="328453"/>
                </a:lnTo>
                <a:lnTo>
                  <a:pt x="3050" y="350449"/>
                </a:lnTo>
                <a:lnTo>
                  <a:pt x="3581" y="372446"/>
                </a:lnTo>
                <a:lnTo>
                  <a:pt x="4084" y="394443"/>
                </a:lnTo>
                <a:lnTo>
                  <a:pt x="4561" y="416440"/>
                </a:lnTo>
                <a:lnTo>
                  <a:pt x="5011" y="438438"/>
                </a:lnTo>
                <a:lnTo>
                  <a:pt x="5434" y="460436"/>
                </a:lnTo>
                <a:lnTo>
                  <a:pt x="5830" y="482435"/>
                </a:lnTo>
                <a:lnTo>
                  <a:pt x="6200" y="504435"/>
                </a:lnTo>
                <a:lnTo>
                  <a:pt x="6544" y="526434"/>
                </a:lnTo>
                <a:lnTo>
                  <a:pt x="6860" y="548434"/>
                </a:lnTo>
                <a:lnTo>
                  <a:pt x="7150" y="570435"/>
                </a:lnTo>
                <a:lnTo>
                  <a:pt x="7413" y="592436"/>
                </a:lnTo>
                <a:lnTo>
                  <a:pt x="7649" y="614437"/>
                </a:lnTo>
                <a:lnTo>
                  <a:pt x="7859" y="636438"/>
                </a:lnTo>
                <a:lnTo>
                  <a:pt x="8042" y="658440"/>
                </a:lnTo>
                <a:lnTo>
                  <a:pt x="8198" y="680442"/>
                </a:lnTo>
                <a:lnTo>
                  <a:pt x="8349" y="706226"/>
                </a:lnTo>
                <a:lnTo>
                  <a:pt x="8462" y="731725"/>
                </a:lnTo>
                <a:lnTo>
                  <a:pt x="8577" y="782191"/>
                </a:lnTo>
                <a:lnTo>
                  <a:pt x="8472" y="857758"/>
                </a:lnTo>
                <a:lnTo>
                  <a:pt x="8362" y="883232"/>
                </a:lnTo>
                <a:lnTo>
                  <a:pt x="8216" y="908983"/>
                </a:lnTo>
                <a:lnTo>
                  <a:pt x="8198" y="911737"/>
                </a:lnTo>
                <a:lnTo>
                  <a:pt x="1577543" y="911737"/>
                </a:lnTo>
                <a:lnTo>
                  <a:pt x="160971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957719" y="3005143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5975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888612" y="325120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292819" y="2418774"/>
            <a:ext cx="1350744" cy="607311"/>
          </a:xfrm>
          <a:custGeom>
            <a:avLst/>
            <a:gdLst/>
            <a:ahLst/>
            <a:cxnLst/>
            <a:rect l="l" t="t" r="r" b="b"/>
            <a:pathLst>
              <a:path w="1350744" h="607311">
                <a:moveTo>
                  <a:pt x="5357" y="138691"/>
                </a:moveTo>
                <a:lnTo>
                  <a:pt x="2414" y="152626"/>
                </a:lnTo>
                <a:lnTo>
                  <a:pt x="612" y="166867"/>
                </a:lnTo>
                <a:lnTo>
                  <a:pt x="0" y="181362"/>
                </a:lnTo>
                <a:lnTo>
                  <a:pt x="3842" y="429384"/>
                </a:lnTo>
                <a:lnTo>
                  <a:pt x="8194" y="468569"/>
                </a:lnTo>
                <a:lnTo>
                  <a:pt x="22297" y="508327"/>
                </a:lnTo>
                <a:lnTo>
                  <a:pt x="44921" y="543185"/>
                </a:lnTo>
                <a:lnTo>
                  <a:pt x="74789" y="571797"/>
                </a:lnTo>
                <a:lnTo>
                  <a:pt x="110622" y="592815"/>
                </a:lnTo>
                <a:lnTo>
                  <a:pt x="151143" y="604892"/>
                </a:lnTo>
                <a:lnTo>
                  <a:pt x="180130" y="607311"/>
                </a:lnTo>
                <a:lnTo>
                  <a:pt x="1169775" y="607311"/>
                </a:lnTo>
                <a:lnTo>
                  <a:pt x="1212226" y="602136"/>
                </a:lnTo>
                <a:lnTo>
                  <a:pt x="1251653" y="587355"/>
                </a:lnTo>
                <a:lnTo>
                  <a:pt x="1286392" y="564260"/>
                </a:lnTo>
                <a:lnTo>
                  <a:pt x="1315026" y="534147"/>
                </a:lnTo>
                <a:lnTo>
                  <a:pt x="1336135" y="498312"/>
                </a:lnTo>
                <a:lnTo>
                  <a:pt x="1348301" y="458048"/>
                </a:lnTo>
                <a:lnTo>
                  <a:pt x="1350744" y="429384"/>
                </a:lnTo>
                <a:lnTo>
                  <a:pt x="1350744" y="181362"/>
                </a:lnTo>
                <a:lnTo>
                  <a:pt x="1345336" y="138691"/>
                </a:lnTo>
                <a:lnTo>
                  <a:pt x="1330055" y="99253"/>
                </a:lnTo>
                <a:lnTo>
                  <a:pt x="1306317" y="64479"/>
                </a:lnTo>
                <a:lnTo>
                  <a:pt x="1275535" y="35800"/>
                </a:lnTo>
                <a:lnTo>
                  <a:pt x="1239125" y="14646"/>
                </a:lnTo>
                <a:lnTo>
                  <a:pt x="1198501" y="2449"/>
                </a:lnTo>
                <a:lnTo>
                  <a:pt x="1169775" y="0"/>
                </a:lnTo>
                <a:lnTo>
                  <a:pt x="180130" y="0"/>
                </a:lnTo>
                <a:lnTo>
                  <a:pt x="137534" y="5431"/>
                </a:lnTo>
                <a:lnTo>
                  <a:pt x="98287" y="20773"/>
                </a:lnTo>
                <a:lnTo>
                  <a:pt x="63771" y="44594"/>
                </a:lnTo>
                <a:lnTo>
                  <a:pt x="35366" y="75464"/>
                </a:lnTo>
                <a:lnTo>
                  <a:pt x="14454" y="111951"/>
                </a:lnTo>
                <a:lnTo>
                  <a:pt x="5357" y="13869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549322" y="5900344"/>
            <a:ext cx="1774814" cy="240830"/>
          </a:xfrm>
          <a:custGeom>
            <a:avLst/>
            <a:gdLst/>
            <a:ahLst/>
            <a:cxnLst/>
            <a:rect l="l" t="t" r="r" b="b"/>
            <a:pathLst>
              <a:path w="1774814" h="240830">
                <a:moveTo>
                  <a:pt x="0" y="0"/>
                </a:moveTo>
                <a:lnTo>
                  <a:pt x="1774814" y="0"/>
                </a:lnTo>
                <a:lnTo>
                  <a:pt x="1774814" y="228001"/>
                </a:lnTo>
                <a:lnTo>
                  <a:pt x="1774814" y="24083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255032" y="6125467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0"/>
                </a:lnTo>
                <a:lnTo>
                  <a:pt x="69107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601618" y="8214410"/>
            <a:ext cx="1670106" cy="460718"/>
          </a:xfrm>
          <a:custGeom>
            <a:avLst/>
            <a:gdLst/>
            <a:ahLst/>
            <a:cxnLst/>
            <a:rect l="l" t="t" r="r" b="b"/>
            <a:pathLst>
              <a:path w="1670106" h="460718">
                <a:moveTo>
                  <a:pt x="0" y="460718"/>
                </a:moveTo>
                <a:lnTo>
                  <a:pt x="15242" y="460718"/>
                </a:lnTo>
                <a:lnTo>
                  <a:pt x="1670106" y="460718"/>
                </a:lnTo>
                <a:lnTo>
                  <a:pt x="1670106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479109" y="860602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69107"/>
                </a:lnTo>
                <a:lnTo>
                  <a:pt x="138215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928530" y="7483074"/>
            <a:ext cx="2778495" cy="757512"/>
          </a:xfrm>
          <a:custGeom>
            <a:avLst/>
            <a:gdLst/>
            <a:ahLst/>
            <a:cxnLst/>
            <a:rect l="l" t="t" r="r" b="b"/>
            <a:pathLst>
              <a:path w="2778495" h="757512">
                <a:moveTo>
                  <a:pt x="482299" y="757512"/>
                </a:moveTo>
                <a:lnTo>
                  <a:pt x="2301249" y="757512"/>
                </a:lnTo>
                <a:lnTo>
                  <a:pt x="2318605" y="754730"/>
                </a:lnTo>
                <a:lnTo>
                  <a:pt x="2369616" y="744399"/>
                </a:lnTo>
                <a:lnTo>
                  <a:pt x="2418834" y="731203"/>
                </a:lnTo>
                <a:lnTo>
                  <a:pt x="2465991" y="715284"/>
                </a:lnTo>
                <a:lnTo>
                  <a:pt x="2510818" y="696783"/>
                </a:lnTo>
                <a:lnTo>
                  <a:pt x="2553045" y="675843"/>
                </a:lnTo>
                <a:lnTo>
                  <a:pt x="2592405" y="652608"/>
                </a:lnTo>
                <a:lnTo>
                  <a:pt x="2633995" y="623022"/>
                </a:lnTo>
                <a:lnTo>
                  <a:pt x="2672765" y="588821"/>
                </a:lnTo>
                <a:lnTo>
                  <a:pt x="2705388" y="552320"/>
                </a:lnTo>
                <a:lnTo>
                  <a:pt x="2731641" y="513862"/>
                </a:lnTo>
                <a:lnTo>
                  <a:pt x="2751303" y="473786"/>
                </a:lnTo>
                <a:lnTo>
                  <a:pt x="2764153" y="432435"/>
                </a:lnTo>
                <a:lnTo>
                  <a:pt x="2769968" y="390151"/>
                </a:lnTo>
                <a:lnTo>
                  <a:pt x="2774511" y="371307"/>
                </a:lnTo>
                <a:lnTo>
                  <a:pt x="2777345" y="352473"/>
                </a:lnTo>
                <a:lnTo>
                  <a:pt x="2778495" y="333689"/>
                </a:lnTo>
                <a:lnTo>
                  <a:pt x="2777987" y="314996"/>
                </a:lnTo>
                <a:lnTo>
                  <a:pt x="2766770" y="259872"/>
                </a:lnTo>
                <a:lnTo>
                  <a:pt x="2751468" y="224327"/>
                </a:lnTo>
                <a:lnTo>
                  <a:pt x="2730146" y="190128"/>
                </a:lnTo>
                <a:lnTo>
                  <a:pt x="2703007" y="157600"/>
                </a:lnTo>
                <a:lnTo>
                  <a:pt x="2670255" y="127072"/>
                </a:lnTo>
                <a:lnTo>
                  <a:pt x="2632094" y="98870"/>
                </a:lnTo>
                <a:lnTo>
                  <a:pt x="2588728" y="73322"/>
                </a:lnTo>
                <a:lnTo>
                  <a:pt x="2552201" y="55822"/>
                </a:lnTo>
                <a:lnTo>
                  <a:pt x="2511865" y="40297"/>
                </a:lnTo>
                <a:lnTo>
                  <a:pt x="2469556" y="27622"/>
                </a:lnTo>
                <a:lnTo>
                  <a:pt x="2425574" y="17715"/>
                </a:lnTo>
                <a:lnTo>
                  <a:pt x="2380217" y="10493"/>
                </a:lnTo>
                <a:lnTo>
                  <a:pt x="2333784" y="5870"/>
                </a:lnTo>
                <a:lnTo>
                  <a:pt x="2286573" y="3765"/>
                </a:lnTo>
                <a:lnTo>
                  <a:pt x="491608" y="0"/>
                </a:lnTo>
                <a:lnTo>
                  <a:pt x="0" y="379530"/>
                </a:lnTo>
                <a:lnTo>
                  <a:pt x="482299" y="757512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172760" y="5400062"/>
            <a:ext cx="1582423" cy="1001899"/>
          </a:xfrm>
          <a:custGeom>
            <a:avLst/>
            <a:gdLst/>
            <a:ahLst/>
            <a:cxnLst/>
            <a:rect l="l" t="t" r="r" b="b"/>
            <a:pathLst>
              <a:path w="1582423" h="1001899">
                <a:moveTo>
                  <a:pt x="791211" y="0"/>
                </a:moveTo>
                <a:lnTo>
                  <a:pt x="0" y="500950"/>
                </a:lnTo>
                <a:lnTo>
                  <a:pt x="791211" y="1001899"/>
                </a:lnTo>
                <a:lnTo>
                  <a:pt x="1582423" y="500950"/>
                </a:lnTo>
                <a:lnTo>
                  <a:pt x="791211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345138" y="7114966"/>
            <a:ext cx="696313" cy="240830"/>
          </a:xfrm>
          <a:custGeom>
            <a:avLst/>
            <a:gdLst/>
            <a:ahLst/>
            <a:cxnLst/>
            <a:rect l="l" t="t" r="r" b="b"/>
            <a:pathLst>
              <a:path w="696313" h="240830">
                <a:moveTo>
                  <a:pt x="696313" y="0"/>
                </a:moveTo>
                <a:lnTo>
                  <a:pt x="0" y="0"/>
                </a:lnTo>
                <a:lnTo>
                  <a:pt x="0" y="227251"/>
                </a:lnTo>
                <a:lnTo>
                  <a:pt x="0" y="24083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276035" y="734009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575416" y="7114966"/>
            <a:ext cx="696313" cy="240830"/>
          </a:xfrm>
          <a:custGeom>
            <a:avLst/>
            <a:gdLst/>
            <a:ahLst/>
            <a:cxnLst/>
            <a:rect l="l" t="t" r="r" b="b"/>
            <a:pathLst>
              <a:path w="696313" h="240830">
                <a:moveTo>
                  <a:pt x="0" y="0"/>
                </a:moveTo>
                <a:lnTo>
                  <a:pt x="696313" y="0"/>
                </a:lnTo>
                <a:lnTo>
                  <a:pt x="696313" y="225057"/>
                </a:lnTo>
                <a:lnTo>
                  <a:pt x="696313" y="24083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202617" y="734009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0"/>
                </a:lnTo>
                <a:lnTo>
                  <a:pt x="69107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983804" y="6270861"/>
            <a:ext cx="2669782" cy="1690345"/>
          </a:xfrm>
          <a:custGeom>
            <a:avLst/>
            <a:gdLst/>
            <a:ahLst/>
            <a:cxnLst/>
            <a:rect l="l" t="t" r="r" b="b"/>
            <a:pathLst>
              <a:path w="2669782" h="1690345">
                <a:moveTo>
                  <a:pt x="1334891" y="0"/>
                </a:moveTo>
                <a:lnTo>
                  <a:pt x="0" y="845172"/>
                </a:lnTo>
                <a:lnTo>
                  <a:pt x="1334891" y="1690345"/>
                </a:lnTo>
                <a:lnTo>
                  <a:pt x="2669782" y="845172"/>
                </a:lnTo>
                <a:lnTo>
                  <a:pt x="1334891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701210" y="7010257"/>
            <a:ext cx="989498" cy="2136060"/>
          </a:xfrm>
          <a:custGeom>
            <a:avLst/>
            <a:gdLst/>
            <a:ahLst/>
            <a:cxnLst/>
            <a:rect l="l" t="t" r="r" b="b"/>
            <a:pathLst>
              <a:path w="989498" h="2136060">
                <a:moveTo>
                  <a:pt x="989498" y="2136060"/>
                </a:moveTo>
                <a:lnTo>
                  <a:pt x="976890" y="2136060"/>
                </a:lnTo>
                <a:lnTo>
                  <a:pt x="0" y="2136060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675006" y="907721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822804" y="8978889"/>
            <a:ext cx="294530" cy="302545"/>
          </a:xfrm>
          <a:custGeom>
            <a:avLst/>
            <a:gdLst/>
            <a:ahLst/>
            <a:cxnLst/>
            <a:rect l="l" t="t" r="r" b="b"/>
            <a:pathLst>
              <a:path w="294530" h="302545">
                <a:moveTo>
                  <a:pt x="0" y="146030"/>
                </a:moveTo>
                <a:lnTo>
                  <a:pt x="64" y="158173"/>
                </a:lnTo>
                <a:lnTo>
                  <a:pt x="1071" y="170280"/>
                </a:lnTo>
                <a:lnTo>
                  <a:pt x="3021" y="182288"/>
                </a:lnTo>
                <a:lnTo>
                  <a:pt x="5913" y="194136"/>
                </a:lnTo>
                <a:lnTo>
                  <a:pt x="9748" y="205758"/>
                </a:lnTo>
                <a:lnTo>
                  <a:pt x="14526" y="217094"/>
                </a:lnTo>
                <a:lnTo>
                  <a:pt x="20247" y="228079"/>
                </a:lnTo>
                <a:lnTo>
                  <a:pt x="26910" y="238651"/>
                </a:lnTo>
                <a:lnTo>
                  <a:pt x="34516" y="248747"/>
                </a:lnTo>
                <a:lnTo>
                  <a:pt x="43065" y="258304"/>
                </a:lnTo>
                <a:lnTo>
                  <a:pt x="51204" y="266067"/>
                </a:lnTo>
                <a:lnTo>
                  <a:pt x="61116" y="274106"/>
                </a:lnTo>
                <a:lnTo>
                  <a:pt x="71511" y="281149"/>
                </a:lnTo>
                <a:lnTo>
                  <a:pt x="82326" y="287195"/>
                </a:lnTo>
                <a:lnTo>
                  <a:pt x="93497" y="292245"/>
                </a:lnTo>
                <a:lnTo>
                  <a:pt x="104960" y="296298"/>
                </a:lnTo>
                <a:lnTo>
                  <a:pt x="116650" y="299355"/>
                </a:lnTo>
                <a:lnTo>
                  <a:pt x="128504" y="301415"/>
                </a:lnTo>
                <a:lnTo>
                  <a:pt x="140459" y="302478"/>
                </a:lnTo>
                <a:lnTo>
                  <a:pt x="152450" y="302545"/>
                </a:lnTo>
                <a:lnTo>
                  <a:pt x="164413" y="301616"/>
                </a:lnTo>
                <a:lnTo>
                  <a:pt x="176285" y="299690"/>
                </a:lnTo>
                <a:lnTo>
                  <a:pt x="188001" y="296767"/>
                </a:lnTo>
                <a:lnTo>
                  <a:pt x="199498" y="292848"/>
                </a:lnTo>
                <a:lnTo>
                  <a:pt x="210711" y="287932"/>
                </a:lnTo>
                <a:lnTo>
                  <a:pt x="221578" y="282020"/>
                </a:lnTo>
                <a:lnTo>
                  <a:pt x="232034" y="275111"/>
                </a:lnTo>
                <a:lnTo>
                  <a:pt x="242014" y="267206"/>
                </a:lnTo>
                <a:lnTo>
                  <a:pt x="251456" y="258304"/>
                </a:lnTo>
                <a:lnTo>
                  <a:pt x="261107" y="247391"/>
                </a:lnTo>
                <a:lnTo>
                  <a:pt x="268585" y="237226"/>
                </a:lnTo>
                <a:lnTo>
                  <a:pt x="275120" y="226594"/>
                </a:lnTo>
                <a:lnTo>
                  <a:pt x="280712" y="215558"/>
                </a:lnTo>
                <a:lnTo>
                  <a:pt x="285361" y="204179"/>
                </a:lnTo>
                <a:lnTo>
                  <a:pt x="289067" y="192523"/>
                </a:lnTo>
                <a:lnTo>
                  <a:pt x="291831" y="180650"/>
                </a:lnTo>
                <a:lnTo>
                  <a:pt x="293652" y="168625"/>
                </a:lnTo>
                <a:lnTo>
                  <a:pt x="294530" y="156510"/>
                </a:lnTo>
                <a:lnTo>
                  <a:pt x="294465" y="144367"/>
                </a:lnTo>
                <a:lnTo>
                  <a:pt x="293457" y="132260"/>
                </a:lnTo>
                <a:lnTo>
                  <a:pt x="291507" y="120252"/>
                </a:lnTo>
                <a:lnTo>
                  <a:pt x="288614" y="108406"/>
                </a:lnTo>
                <a:lnTo>
                  <a:pt x="284778" y="96783"/>
                </a:lnTo>
                <a:lnTo>
                  <a:pt x="279999" y="85449"/>
                </a:lnTo>
                <a:lnTo>
                  <a:pt x="274278" y="74464"/>
                </a:lnTo>
                <a:lnTo>
                  <a:pt x="267613" y="63892"/>
                </a:lnTo>
                <a:lnTo>
                  <a:pt x="260006" y="53797"/>
                </a:lnTo>
                <a:lnTo>
                  <a:pt x="251456" y="44240"/>
                </a:lnTo>
                <a:lnTo>
                  <a:pt x="243318" y="36478"/>
                </a:lnTo>
                <a:lnTo>
                  <a:pt x="233406" y="28439"/>
                </a:lnTo>
                <a:lnTo>
                  <a:pt x="223011" y="21396"/>
                </a:lnTo>
                <a:lnTo>
                  <a:pt x="212196" y="15350"/>
                </a:lnTo>
                <a:lnTo>
                  <a:pt x="201025" y="10300"/>
                </a:lnTo>
                <a:lnTo>
                  <a:pt x="189562" y="6247"/>
                </a:lnTo>
                <a:lnTo>
                  <a:pt x="177872" y="3190"/>
                </a:lnTo>
                <a:lnTo>
                  <a:pt x="166017" y="1130"/>
                </a:lnTo>
                <a:lnTo>
                  <a:pt x="154063" y="67"/>
                </a:lnTo>
                <a:lnTo>
                  <a:pt x="142072" y="0"/>
                </a:lnTo>
                <a:lnTo>
                  <a:pt x="130109" y="929"/>
                </a:lnTo>
                <a:lnTo>
                  <a:pt x="118237" y="2855"/>
                </a:lnTo>
                <a:lnTo>
                  <a:pt x="106521" y="5777"/>
                </a:lnTo>
                <a:lnTo>
                  <a:pt x="95024" y="9697"/>
                </a:lnTo>
                <a:lnTo>
                  <a:pt x="83810" y="14612"/>
                </a:lnTo>
                <a:lnTo>
                  <a:pt x="72943" y="20524"/>
                </a:lnTo>
                <a:lnTo>
                  <a:pt x="62488" y="27433"/>
                </a:lnTo>
                <a:lnTo>
                  <a:pt x="52507" y="35338"/>
                </a:lnTo>
                <a:lnTo>
                  <a:pt x="43065" y="44240"/>
                </a:lnTo>
                <a:lnTo>
                  <a:pt x="33422" y="55146"/>
                </a:lnTo>
                <a:lnTo>
                  <a:pt x="25944" y="65311"/>
                </a:lnTo>
                <a:lnTo>
                  <a:pt x="19410" y="75943"/>
                </a:lnTo>
                <a:lnTo>
                  <a:pt x="13818" y="86980"/>
                </a:lnTo>
                <a:lnTo>
                  <a:pt x="9169" y="98358"/>
                </a:lnTo>
                <a:lnTo>
                  <a:pt x="5463" y="110015"/>
                </a:lnTo>
                <a:lnTo>
                  <a:pt x="2699" y="121888"/>
                </a:lnTo>
                <a:lnTo>
                  <a:pt x="878" y="133914"/>
                </a:lnTo>
                <a:lnTo>
                  <a:pt x="0" y="14603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214253" y="8769366"/>
            <a:ext cx="2109883" cy="376951"/>
          </a:xfrm>
          <a:custGeom>
            <a:avLst/>
            <a:gdLst/>
            <a:ahLst/>
            <a:cxnLst/>
            <a:rect l="l" t="t" r="r" b="b"/>
            <a:pathLst>
              <a:path w="2109883" h="376951">
                <a:moveTo>
                  <a:pt x="0" y="376951"/>
                </a:moveTo>
                <a:lnTo>
                  <a:pt x="15391" y="376951"/>
                </a:lnTo>
                <a:lnTo>
                  <a:pt x="2109883" y="376951"/>
                </a:lnTo>
                <a:lnTo>
                  <a:pt x="2109883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091748" y="907721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138215" y="0"/>
                </a:moveTo>
                <a:lnTo>
                  <a:pt x="0" y="69107"/>
                </a:lnTo>
                <a:lnTo>
                  <a:pt x="138215" y="138215"/>
                </a:lnTo>
                <a:lnTo>
                  <a:pt x="1382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632629" y="6293002"/>
            <a:ext cx="2141293" cy="764374"/>
          </a:xfrm>
          <a:custGeom>
            <a:avLst/>
            <a:gdLst/>
            <a:ahLst/>
            <a:cxnLst/>
            <a:rect l="l" t="t" r="r" b="b"/>
            <a:pathLst>
              <a:path w="2141293" h="764374">
                <a:moveTo>
                  <a:pt x="0" y="384586"/>
                </a:moveTo>
                <a:lnTo>
                  <a:pt x="371705" y="764374"/>
                </a:lnTo>
                <a:lnTo>
                  <a:pt x="1773495" y="764374"/>
                </a:lnTo>
                <a:lnTo>
                  <a:pt x="1813223" y="754921"/>
                </a:lnTo>
                <a:lnTo>
                  <a:pt x="1851638" y="742384"/>
                </a:lnTo>
                <a:lnTo>
                  <a:pt x="1888534" y="726978"/>
                </a:lnTo>
                <a:lnTo>
                  <a:pt x="1923702" y="708919"/>
                </a:lnTo>
                <a:lnTo>
                  <a:pt x="1956937" y="688423"/>
                </a:lnTo>
                <a:lnTo>
                  <a:pt x="1988030" y="665705"/>
                </a:lnTo>
                <a:lnTo>
                  <a:pt x="2018950" y="638908"/>
                </a:lnTo>
                <a:lnTo>
                  <a:pt x="2050367" y="605549"/>
                </a:lnTo>
                <a:lnTo>
                  <a:pt x="2077105" y="569776"/>
                </a:lnTo>
                <a:lnTo>
                  <a:pt x="2098992" y="531932"/>
                </a:lnTo>
                <a:lnTo>
                  <a:pt x="2115857" y="492358"/>
                </a:lnTo>
                <a:lnTo>
                  <a:pt x="2127530" y="451394"/>
                </a:lnTo>
                <a:lnTo>
                  <a:pt x="2133839" y="409383"/>
                </a:lnTo>
                <a:lnTo>
                  <a:pt x="2134720" y="395205"/>
                </a:lnTo>
                <a:lnTo>
                  <a:pt x="2138222" y="376362"/>
                </a:lnTo>
                <a:lnTo>
                  <a:pt x="2140406" y="357527"/>
                </a:lnTo>
                <a:lnTo>
                  <a:pt x="2141293" y="338743"/>
                </a:lnTo>
                <a:lnTo>
                  <a:pt x="2140902" y="320050"/>
                </a:lnTo>
                <a:lnTo>
                  <a:pt x="2132257" y="264926"/>
                </a:lnTo>
                <a:lnTo>
                  <a:pt x="2112819" y="212093"/>
                </a:lnTo>
                <a:lnTo>
                  <a:pt x="2094125" y="178689"/>
                </a:lnTo>
                <a:lnTo>
                  <a:pt x="2071027" y="147120"/>
                </a:lnTo>
                <a:lnTo>
                  <a:pt x="2043683" y="117714"/>
                </a:lnTo>
                <a:lnTo>
                  <a:pt x="2012248" y="90798"/>
                </a:lnTo>
                <a:lnTo>
                  <a:pt x="1976882" y="66699"/>
                </a:lnTo>
                <a:lnTo>
                  <a:pt x="1936969" y="45009"/>
                </a:lnTo>
                <a:lnTo>
                  <a:pt x="1901953" y="29747"/>
                </a:lnTo>
                <a:lnTo>
                  <a:pt x="1865460" y="17284"/>
                </a:lnTo>
                <a:lnTo>
                  <a:pt x="1827774" y="7951"/>
                </a:lnTo>
                <a:lnTo>
                  <a:pt x="1789181" y="2079"/>
                </a:lnTo>
                <a:lnTo>
                  <a:pt x="1749967" y="0"/>
                </a:lnTo>
                <a:lnTo>
                  <a:pt x="378868" y="5054"/>
                </a:lnTo>
                <a:lnTo>
                  <a:pt x="0" y="38458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173416" y="8522953"/>
            <a:ext cx="294527" cy="302546"/>
          </a:xfrm>
          <a:custGeom>
            <a:avLst/>
            <a:gdLst/>
            <a:ahLst/>
            <a:cxnLst/>
            <a:rect l="l" t="t" r="r" b="b"/>
            <a:pathLst>
              <a:path w="294527" h="302546">
                <a:moveTo>
                  <a:pt x="0" y="146035"/>
                </a:moveTo>
                <a:lnTo>
                  <a:pt x="64" y="158178"/>
                </a:lnTo>
                <a:lnTo>
                  <a:pt x="1072" y="170285"/>
                </a:lnTo>
                <a:lnTo>
                  <a:pt x="3022" y="182293"/>
                </a:lnTo>
                <a:lnTo>
                  <a:pt x="5915" y="194139"/>
                </a:lnTo>
                <a:lnTo>
                  <a:pt x="9751" y="205761"/>
                </a:lnTo>
                <a:lnTo>
                  <a:pt x="14530" y="217096"/>
                </a:lnTo>
                <a:lnTo>
                  <a:pt x="20251" y="228081"/>
                </a:lnTo>
                <a:lnTo>
                  <a:pt x="26916" y="238653"/>
                </a:lnTo>
                <a:lnTo>
                  <a:pt x="34523" y="248748"/>
                </a:lnTo>
                <a:lnTo>
                  <a:pt x="43073" y="258305"/>
                </a:lnTo>
                <a:lnTo>
                  <a:pt x="51205" y="266062"/>
                </a:lnTo>
                <a:lnTo>
                  <a:pt x="61117" y="274102"/>
                </a:lnTo>
                <a:lnTo>
                  <a:pt x="71513" y="281146"/>
                </a:lnTo>
                <a:lnTo>
                  <a:pt x="82328" y="287193"/>
                </a:lnTo>
                <a:lnTo>
                  <a:pt x="93499" y="292243"/>
                </a:lnTo>
                <a:lnTo>
                  <a:pt x="104962" y="296297"/>
                </a:lnTo>
                <a:lnTo>
                  <a:pt x="116652" y="299354"/>
                </a:lnTo>
                <a:lnTo>
                  <a:pt x="128507" y="301415"/>
                </a:lnTo>
                <a:lnTo>
                  <a:pt x="140461" y="302479"/>
                </a:lnTo>
                <a:lnTo>
                  <a:pt x="152452" y="302546"/>
                </a:lnTo>
                <a:lnTo>
                  <a:pt x="164415" y="301617"/>
                </a:lnTo>
                <a:lnTo>
                  <a:pt x="176287" y="299691"/>
                </a:lnTo>
                <a:lnTo>
                  <a:pt x="188003" y="296769"/>
                </a:lnTo>
                <a:lnTo>
                  <a:pt x="199499" y="292850"/>
                </a:lnTo>
                <a:lnTo>
                  <a:pt x="210713" y="287934"/>
                </a:lnTo>
                <a:lnTo>
                  <a:pt x="221579" y="282022"/>
                </a:lnTo>
                <a:lnTo>
                  <a:pt x="232033" y="275113"/>
                </a:lnTo>
                <a:lnTo>
                  <a:pt x="242013" y="267207"/>
                </a:lnTo>
                <a:lnTo>
                  <a:pt x="251454" y="258305"/>
                </a:lnTo>
                <a:lnTo>
                  <a:pt x="261105" y="247392"/>
                </a:lnTo>
                <a:lnTo>
                  <a:pt x="268582" y="237227"/>
                </a:lnTo>
                <a:lnTo>
                  <a:pt x="275117" y="226595"/>
                </a:lnTo>
                <a:lnTo>
                  <a:pt x="280709" y="215558"/>
                </a:lnTo>
                <a:lnTo>
                  <a:pt x="285358" y="204180"/>
                </a:lnTo>
                <a:lnTo>
                  <a:pt x="289065" y="192524"/>
                </a:lnTo>
                <a:lnTo>
                  <a:pt x="291828" y="180651"/>
                </a:lnTo>
                <a:lnTo>
                  <a:pt x="293649" y="168626"/>
                </a:lnTo>
                <a:lnTo>
                  <a:pt x="294527" y="156510"/>
                </a:lnTo>
                <a:lnTo>
                  <a:pt x="294462" y="144368"/>
                </a:lnTo>
                <a:lnTo>
                  <a:pt x="293455" y="132261"/>
                </a:lnTo>
                <a:lnTo>
                  <a:pt x="291505" y="120253"/>
                </a:lnTo>
                <a:lnTo>
                  <a:pt x="288611" y="108407"/>
                </a:lnTo>
                <a:lnTo>
                  <a:pt x="284775" y="96784"/>
                </a:lnTo>
                <a:lnTo>
                  <a:pt x="279997" y="85450"/>
                </a:lnTo>
                <a:lnTo>
                  <a:pt x="274275" y="74465"/>
                </a:lnTo>
                <a:lnTo>
                  <a:pt x="267611" y="63893"/>
                </a:lnTo>
                <a:lnTo>
                  <a:pt x="260004" y="53797"/>
                </a:lnTo>
                <a:lnTo>
                  <a:pt x="251454" y="44241"/>
                </a:lnTo>
                <a:lnTo>
                  <a:pt x="243323" y="36484"/>
                </a:lnTo>
                <a:lnTo>
                  <a:pt x="233412" y="28444"/>
                </a:lnTo>
                <a:lnTo>
                  <a:pt x="223018" y="21400"/>
                </a:lnTo>
                <a:lnTo>
                  <a:pt x="212204" y="15353"/>
                </a:lnTo>
                <a:lnTo>
                  <a:pt x="201034" y="10303"/>
                </a:lnTo>
                <a:lnTo>
                  <a:pt x="189572" y="6249"/>
                </a:lnTo>
                <a:lnTo>
                  <a:pt x="177882" y="3192"/>
                </a:lnTo>
                <a:lnTo>
                  <a:pt x="166028" y="1131"/>
                </a:lnTo>
                <a:lnTo>
                  <a:pt x="154073" y="67"/>
                </a:lnTo>
                <a:lnTo>
                  <a:pt x="142082" y="0"/>
                </a:lnTo>
                <a:lnTo>
                  <a:pt x="130119" y="929"/>
                </a:lnTo>
                <a:lnTo>
                  <a:pt x="118247" y="2855"/>
                </a:lnTo>
                <a:lnTo>
                  <a:pt x="106531" y="5777"/>
                </a:lnTo>
                <a:lnTo>
                  <a:pt x="95033" y="9696"/>
                </a:lnTo>
                <a:lnTo>
                  <a:pt x="83819" y="14612"/>
                </a:lnTo>
                <a:lnTo>
                  <a:pt x="72952" y="20524"/>
                </a:lnTo>
                <a:lnTo>
                  <a:pt x="62496" y="27433"/>
                </a:lnTo>
                <a:lnTo>
                  <a:pt x="52515" y="35338"/>
                </a:lnTo>
                <a:lnTo>
                  <a:pt x="43073" y="44241"/>
                </a:lnTo>
                <a:lnTo>
                  <a:pt x="33422" y="55154"/>
                </a:lnTo>
                <a:lnTo>
                  <a:pt x="25944" y="65319"/>
                </a:lnTo>
                <a:lnTo>
                  <a:pt x="19410" y="75951"/>
                </a:lnTo>
                <a:lnTo>
                  <a:pt x="13818" y="86987"/>
                </a:lnTo>
                <a:lnTo>
                  <a:pt x="9168" y="98366"/>
                </a:lnTo>
                <a:lnTo>
                  <a:pt x="5462" y="110022"/>
                </a:lnTo>
                <a:lnTo>
                  <a:pt x="2698" y="121895"/>
                </a:lnTo>
                <a:lnTo>
                  <a:pt x="878" y="133920"/>
                </a:lnTo>
                <a:lnTo>
                  <a:pt x="0" y="14603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464972" y="2601594"/>
            <a:ext cx="1046634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In</a:t>
            </a:r>
            <a:r>
              <a:rPr lang="es-EC" sz="3225" spc="0" baseline="4105" dirty="0" smtClean="0">
                <a:latin typeface="Courier New"/>
                <a:cs typeface="Courier New"/>
              </a:rPr>
              <a:t>i</a:t>
            </a:r>
            <a:r>
              <a:rPr sz="3225" spc="0" baseline="4105" dirty="0" err="1" smtClean="0">
                <a:latin typeface="Courier New"/>
                <a:cs typeface="Courier New"/>
              </a:rPr>
              <a:t>cio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523871" y="3624916"/>
            <a:ext cx="719834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lang="es-EC" sz="3225" baseline="4105" dirty="0" err="1" smtClean="0">
                <a:latin typeface="Courier New"/>
                <a:cs typeface="Courier New"/>
              </a:rPr>
              <a:t>aNac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920318" y="5619299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827622" y="5623688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624517" y="5778221"/>
            <a:ext cx="719834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lang="es-EC" sz="3225" baseline="4105" dirty="0">
                <a:latin typeface="Courier New"/>
                <a:cs typeface="Courier New"/>
              </a:rPr>
              <a:t>e</a:t>
            </a:r>
            <a:r>
              <a:rPr sz="3225" spc="0" baseline="4105" dirty="0" smtClean="0">
                <a:latin typeface="Courier New"/>
                <a:cs typeface="Courier New"/>
              </a:rPr>
              <a:t>&lt;16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40066" y="6547128"/>
            <a:ext cx="719834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“N</a:t>
            </a:r>
            <a:r>
              <a:rPr lang="es-EC" sz="3225" spc="0" baseline="4105" dirty="0" smtClean="0">
                <a:latin typeface="Courier New"/>
                <a:cs typeface="Courier New"/>
              </a:rPr>
              <a:t>o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756931" y="6547128"/>
            <a:ext cx="883234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vota”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577850" y="6823589"/>
            <a:ext cx="1522766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(16≤</a:t>
            </a:r>
            <a:r>
              <a:rPr lang="es-EC" sz="3225" spc="0" baseline="4105" dirty="0" smtClean="0">
                <a:latin typeface="Courier New"/>
                <a:cs typeface="Courier New"/>
              </a:rPr>
              <a:t>e</a:t>
            </a:r>
            <a:r>
              <a:rPr sz="3225" spc="0" baseline="4105" dirty="0" smtClean="0">
                <a:latin typeface="Courier New"/>
                <a:cs typeface="Courier New"/>
              </a:rPr>
              <a:t>&lt;18)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574813" y="6833172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850242" y="6835367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570866" y="7148187"/>
            <a:ext cx="393035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o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060985" y="7148187"/>
            <a:ext cx="1046634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(</a:t>
            </a:r>
            <a:r>
              <a:rPr lang="es-EC" sz="3225" spc="0" baseline="4105" dirty="0" smtClean="0">
                <a:latin typeface="Courier New"/>
                <a:cs typeface="Courier New"/>
              </a:rPr>
              <a:t>e</a:t>
            </a:r>
            <a:r>
              <a:rPr sz="3225" spc="0" baseline="4105" dirty="0" smtClean="0">
                <a:latin typeface="Courier New"/>
                <a:cs typeface="Courier New"/>
              </a:rPr>
              <a:t>&gt;70)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78058" y="7740490"/>
            <a:ext cx="1700232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“Opcional”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320771" y="7741309"/>
            <a:ext cx="2190431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“Ob</a:t>
            </a:r>
            <a:r>
              <a:rPr lang="es-EC" sz="3225" spc="0" baseline="4105" dirty="0" smtClean="0">
                <a:latin typeface="Courier New"/>
                <a:cs typeface="Courier New"/>
              </a:rPr>
              <a:t>l</a:t>
            </a:r>
            <a:r>
              <a:rPr sz="3225" spc="0" baseline="4105" dirty="0" err="1" smtClean="0">
                <a:latin typeface="Courier New"/>
                <a:cs typeface="Courier New"/>
              </a:rPr>
              <a:t>igat</a:t>
            </a:r>
            <a:r>
              <a:rPr lang="es-EC" sz="3225" spc="0" baseline="4105" dirty="0" smtClean="0">
                <a:latin typeface="Courier New"/>
                <a:cs typeface="Courier New"/>
              </a:rPr>
              <a:t>o</a:t>
            </a:r>
            <a:r>
              <a:rPr sz="3225" spc="0" baseline="4105" dirty="0" err="1" smtClean="0">
                <a:latin typeface="Courier New"/>
                <a:cs typeface="Courier New"/>
              </a:rPr>
              <a:t>rio</a:t>
            </a:r>
            <a:r>
              <a:rPr sz="3225" spc="0" baseline="4105" dirty="0" smtClean="0">
                <a:latin typeface="Courier New"/>
                <a:cs typeface="Courier New"/>
              </a:rPr>
              <a:t>"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21383" y="9748300"/>
            <a:ext cx="556435" cy="2976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5"/>
              </a:lnSpc>
              <a:spcBef>
                <a:spcPts val="117"/>
              </a:spcBef>
            </a:pPr>
            <a:r>
              <a:rPr sz="3225" spc="0" baseline="4105" dirty="0" smtClean="0">
                <a:latin typeface="Courier New"/>
                <a:cs typeface="Courier New"/>
              </a:rPr>
              <a:t>Fi</a:t>
            </a:r>
            <a:r>
              <a:rPr lang="es-EC" sz="3225" spc="0" baseline="4105" dirty="0" smtClean="0">
                <a:latin typeface="Courier New"/>
                <a:cs typeface="Courier New"/>
              </a:rPr>
              <a:t>n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14253" y="8769366"/>
            <a:ext cx="2109883" cy="3769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11701210" y="7010257"/>
            <a:ext cx="989498" cy="21360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15601618" y="8214410"/>
            <a:ext cx="1670106" cy="4607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13345146" y="8224880"/>
            <a:ext cx="1691048" cy="4607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16575416" y="7114966"/>
            <a:ext cx="696313" cy="240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13345138" y="7114966"/>
            <a:ext cx="696313" cy="240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3549322" y="5900344"/>
            <a:ext cx="1774814" cy="240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1690744" y="5900344"/>
            <a:ext cx="696313" cy="240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1476090" y="4502480"/>
            <a:ext cx="2973731" cy="5968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300"/>
              </a:lnSpc>
              <a:spcBef>
                <a:spcPts val="8"/>
              </a:spcBef>
            </a:pPr>
            <a:endParaRPr sz="1300" dirty="0"/>
          </a:p>
          <a:p>
            <a:pPr marL="183523">
              <a:lnSpc>
                <a:spcPct val="94401"/>
              </a:lnSpc>
            </a:pPr>
            <a:r>
              <a:rPr lang="es-EC" sz="2150" dirty="0" smtClean="0">
                <a:latin typeface="Courier New"/>
                <a:cs typeface="Courier New"/>
              </a:rPr>
              <a:t>e</a:t>
            </a:r>
            <a:r>
              <a:rPr sz="2150" spc="-12" dirty="0" smtClean="0">
                <a:latin typeface="Courier New"/>
                <a:cs typeface="Courier New"/>
              </a:rPr>
              <a:t> </a:t>
            </a:r>
            <a:r>
              <a:rPr sz="2150" spc="0" dirty="0" smtClean="0">
                <a:latin typeface="Courier New"/>
                <a:cs typeface="Courier New"/>
              </a:rPr>
              <a:t>&lt;-</a:t>
            </a:r>
            <a:r>
              <a:rPr sz="2150" spc="-25" dirty="0" smtClean="0">
                <a:latin typeface="Courier New"/>
                <a:cs typeface="Courier New"/>
              </a:rPr>
              <a:t> </a:t>
            </a:r>
            <a:r>
              <a:rPr sz="2150" spc="0" dirty="0" smtClean="0">
                <a:latin typeface="Courier New"/>
                <a:cs typeface="Courier New"/>
              </a:rPr>
              <a:t>201</a:t>
            </a:r>
            <a:r>
              <a:rPr lang="es-EC" sz="2150" spc="0" dirty="0" smtClean="0">
                <a:latin typeface="Courier New"/>
                <a:cs typeface="Courier New"/>
              </a:rPr>
              <a:t>6</a:t>
            </a:r>
            <a:r>
              <a:rPr sz="2150" spc="-51" dirty="0" smtClean="0">
                <a:latin typeface="Courier New"/>
                <a:cs typeface="Courier New"/>
              </a:rPr>
              <a:t> </a:t>
            </a:r>
            <a:r>
              <a:rPr sz="2150" spc="0" dirty="0" smtClean="0">
                <a:latin typeface="Courier New"/>
                <a:cs typeface="Courier New"/>
              </a:rPr>
              <a:t>-</a:t>
            </a:r>
            <a:r>
              <a:rPr sz="2150" spc="-12" dirty="0" smtClean="0">
                <a:latin typeface="Courier New"/>
                <a:cs typeface="Courier New"/>
              </a:rPr>
              <a:t> </a:t>
            </a:r>
            <a:r>
              <a:rPr lang="es-EC" sz="2150" spc="-12" dirty="0" err="1" smtClean="0">
                <a:latin typeface="Courier New"/>
                <a:cs typeface="Courier New"/>
              </a:rPr>
              <a:t>aNac</a:t>
            </a:r>
            <a:endParaRPr sz="215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76090" y="5099321"/>
            <a:ext cx="1492104" cy="1780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2968195" y="5099321"/>
            <a:ext cx="1481626" cy="1780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9" name="object 17"/>
          <p:cNvSpPr txBox="1"/>
          <p:nvPr/>
        </p:nvSpPr>
        <p:spPr>
          <a:xfrm>
            <a:off x="11115395" y="10758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ues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ta</a:t>
            </a:r>
            <a:endParaRPr lang="es-EC" sz="8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Encadenada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80" name="object 17"/>
          <p:cNvSpPr txBox="1"/>
          <p:nvPr/>
        </p:nvSpPr>
        <p:spPr>
          <a:xfrm>
            <a:off x="11035413" y="-571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solidFill>
                  <a:schemeClr val="bg1"/>
                </a:solidFill>
                <a:latin typeface="+mj-lt"/>
                <a:cs typeface="Times New Roman"/>
              </a:rPr>
              <a:t>ues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t</a:t>
            </a: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a</a:t>
            </a:r>
          </a:p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Encadenada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81" name="Marcador de contenido 13"/>
          <p:cNvSpPr txBox="1">
            <a:spLocks/>
          </p:cNvSpPr>
          <p:nvPr/>
        </p:nvSpPr>
        <p:spPr>
          <a:xfrm>
            <a:off x="-21880" y="773726"/>
            <a:ext cx="9967912" cy="80517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Algoritmo VOTACIONES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Clase </a:t>
            </a:r>
            <a:r>
              <a:rPr lang="es-EC" sz="2800" dirty="0" err="1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EstadoVotaciones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	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, 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Entero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Leer 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sz="28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2016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-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sz="2800" dirty="0" smtClean="0">
              <a:solidFill>
                <a:srgbClr val="A7D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IF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(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&lt;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16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“No vota”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ELSE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         	IF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(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&gt;=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16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AND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&lt;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18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 OR (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&gt;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70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“Opcional”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ELSE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	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“Obligatorio”					   		</a:t>
            </a:r>
            <a:r>
              <a:rPr lang="es-EC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Fin 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Fin Clase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Algoritmo</a:t>
            </a: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511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78"/>
          <p:cNvSpPr txBox="1"/>
          <p:nvPr/>
        </p:nvSpPr>
        <p:spPr>
          <a:xfrm>
            <a:off x="0" y="0"/>
            <a:ext cx="12616013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383768" algn="r">
              <a:lnSpc>
                <a:spcPct val="95825"/>
              </a:lnSpc>
            </a:pPr>
            <a:r>
              <a:rPr sz="2050" spc="-229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2050" spc="0" dirty="0" smtClean="0">
                <a:solidFill>
                  <a:srgbClr val="FEFFFE"/>
                </a:solidFill>
                <a:latin typeface="Arial"/>
                <a:cs typeface="Arial"/>
              </a:rPr>
              <a:t>odos os direitos d</a:t>
            </a:r>
            <a:endParaRPr sz="2050">
              <a:latin typeface="Arial"/>
              <a:cs typeface="Arial"/>
            </a:endParaRPr>
          </a:p>
          <a:p>
            <a:pPr algn="r">
              <a:lnSpc>
                <a:spcPts val="8370"/>
              </a:lnSpc>
              <a:spcBef>
                <a:spcPts val="418"/>
              </a:spcBef>
            </a:pPr>
            <a:r>
              <a:rPr sz="8050" spc="-94" dirty="0" smtClean="0">
                <a:solidFill>
                  <a:srgbClr val="FEFFFE"/>
                </a:solidFill>
                <a:latin typeface="Times New Roman"/>
                <a:cs typeface="Times New Roman"/>
              </a:rPr>
              <a:t>C</a:t>
            </a:r>
            <a:r>
              <a:rPr sz="8050" spc="0" dirty="0" smtClean="0">
                <a:solidFill>
                  <a:srgbClr val="FEFFFE"/>
                </a:solidFill>
                <a:latin typeface="Times New Roman"/>
                <a:cs typeface="Times New Roman"/>
              </a:rPr>
              <a:t>o</a:t>
            </a:r>
            <a:endParaRPr sz="80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-4973670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17"/>
          <p:cNvSpPr txBox="1"/>
          <p:nvPr/>
        </p:nvSpPr>
        <p:spPr>
          <a:xfrm>
            <a:off x="11115395" y="10758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ues</a:t>
            </a:r>
            <a:r>
              <a:rPr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ta</a:t>
            </a:r>
            <a:endParaRPr lang="es-EC" sz="8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Encadenada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80" name="object 17"/>
          <p:cNvSpPr txBox="1"/>
          <p:nvPr/>
        </p:nvSpPr>
        <p:spPr>
          <a:xfrm>
            <a:off x="11035413" y="-571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Comp</a:t>
            </a:r>
            <a:r>
              <a:rPr lang="es-EC" sz="8000" dirty="0" err="1" smtClean="0">
                <a:solidFill>
                  <a:schemeClr val="bg1"/>
                </a:solidFill>
                <a:latin typeface="+mj-lt"/>
                <a:cs typeface="Times New Roman"/>
              </a:rPr>
              <a:t>ues</a:t>
            </a:r>
            <a:r>
              <a:rPr sz="8000" dirty="0" smtClean="0">
                <a:solidFill>
                  <a:schemeClr val="bg1"/>
                </a:solidFill>
                <a:latin typeface="+mj-lt"/>
                <a:cs typeface="Times New Roman"/>
              </a:rPr>
              <a:t>t</a:t>
            </a: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a</a:t>
            </a:r>
          </a:p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Encadenada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81" name="Marcador de contenido 13"/>
          <p:cNvSpPr txBox="1">
            <a:spLocks/>
          </p:cNvSpPr>
          <p:nvPr/>
        </p:nvSpPr>
        <p:spPr>
          <a:xfrm>
            <a:off x="-21880" y="773726"/>
            <a:ext cx="9967912" cy="80517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Algoritmo VOTACIONES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Clase </a:t>
            </a:r>
            <a:r>
              <a:rPr lang="es-EC" sz="2800" dirty="0" err="1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EstadoVotaciones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	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, 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Entero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Leer 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sz="28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2016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-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aNac</a:t>
            </a:r>
            <a:endParaRPr lang="es-EC" sz="2800" dirty="0" smtClean="0">
              <a:solidFill>
                <a:srgbClr val="A7D0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IF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(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&lt;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16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“No vota”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ELSE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         	IF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(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&gt;=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16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AND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&lt;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18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 OR (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&gt;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70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)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THEN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“Opcional”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ELSE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		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Imprimir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“Obligatorio”					   		</a:t>
            </a:r>
            <a:r>
              <a:rPr lang="es-EC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 IF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Fin 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Fin Clase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Algoritmo</a:t>
            </a: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82" name="Marcador de contenido 13"/>
          <p:cNvSpPr txBox="1">
            <a:spLocks/>
          </p:cNvSpPr>
          <p:nvPr/>
        </p:nvSpPr>
        <p:spPr>
          <a:xfrm>
            <a:off x="9946032" y="3048984"/>
            <a:ext cx="10730584" cy="658296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 err="1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5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= </a:t>
            </a: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teclado.nextInt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 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= 2016 – </a:t>
            </a:r>
            <a:r>
              <a:rPr lang="es-EC" sz="3500" dirty="0" err="1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5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  <a:endParaRPr lang="es-EC" sz="3500" dirty="0">
              <a:ln w="0"/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if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(e 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&lt; 16){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(“No vota”);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else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if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((e 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&gt;= 16 &amp;&amp; </a:t>
            </a:r>
            <a:r>
              <a:rPr lang="es-EC" sz="35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 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&lt; 18) || </a:t>
            </a:r>
            <a:r>
              <a:rPr lang="es-EC" sz="35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(e&gt;70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)){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</a:t>
            </a: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(“Opcional”);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}</a:t>
            </a: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else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</a:t>
            </a:r>
            <a:r>
              <a:rPr lang="es-EC" sz="35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(“Obligatorio”);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} 	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83" name="Marcador de contenido 13"/>
          <p:cNvSpPr txBox="1">
            <a:spLocks/>
          </p:cNvSpPr>
          <p:nvPr/>
        </p:nvSpPr>
        <p:spPr>
          <a:xfrm>
            <a:off x="9946032" y="3010925"/>
            <a:ext cx="11612218" cy="658296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35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 err="1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= teclado.</a:t>
            </a:r>
            <a:r>
              <a:rPr lang="es-EC" sz="3500" dirty="0" smtClean="0">
                <a:ln w="0"/>
                <a:solidFill>
                  <a:srgbClr val="CB9C0E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nextInt</a:t>
            </a:r>
            <a:r>
              <a:rPr lang="es-EC" sz="3500" dirty="0" smtClean="0">
                <a:ln w="0"/>
                <a:solidFill>
                  <a:srgbClr val="D39634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</a:t>
            </a:r>
            <a:r>
              <a:rPr lang="es-EC" sz="3500" dirty="0">
                <a:ln w="0"/>
                <a:solidFill>
                  <a:srgbClr val="CB9C0E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)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5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e = 2016 – </a:t>
            </a:r>
            <a:r>
              <a:rPr lang="es-EC" sz="3500" dirty="0" err="1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aNac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35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if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(e </a:t>
            </a: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&lt;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16)</a:t>
            </a: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500" dirty="0" err="1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(“No vota”);</a:t>
            </a:r>
            <a:endParaRPr lang="es-EC" sz="3500" dirty="0" smtClean="0">
              <a:ln w="0"/>
              <a:solidFill>
                <a:srgbClr val="FFFF00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  <a:r>
              <a:rPr lang="es-EC" sz="35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else</a:t>
            </a: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s-EC" sz="35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5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if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((e </a:t>
            </a: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&gt;=</a:t>
            </a:r>
            <a:r>
              <a:rPr lang="es-EC" sz="35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16 </a:t>
            </a: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&amp;&amp;</a:t>
            </a:r>
            <a:r>
              <a:rPr lang="es-EC" sz="35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 </a:t>
            </a: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&lt;</a:t>
            </a:r>
            <a:r>
              <a:rPr lang="es-EC" sz="35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18) </a:t>
            </a: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||</a:t>
            </a:r>
            <a:r>
              <a:rPr lang="es-EC" sz="35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(e</a:t>
            </a: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&gt;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70</a:t>
            </a:r>
            <a:r>
              <a:rPr lang="es-EC" sz="35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))</a:t>
            </a: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  <a:endParaRPr lang="es-EC" sz="35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35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</a:t>
            </a:r>
            <a:r>
              <a:rPr lang="es-EC" sz="3500" dirty="0" err="1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(“Opcional”);</a:t>
            </a:r>
          </a:p>
          <a:p>
            <a:pPr marL="0" indent="0">
              <a:buNone/>
            </a:pPr>
            <a:r>
              <a:rPr lang="es-EC" sz="35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  <a:r>
              <a:rPr lang="es-EC" sz="3500" dirty="0" err="1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else</a:t>
            </a: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</a:t>
            </a:r>
            <a:r>
              <a:rPr lang="es-EC" sz="3500" dirty="0" err="1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35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(“Obligatorio”);</a:t>
            </a:r>
            <a:endParaRPr lang="es-EC" sz="35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35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 	</a:t>
            </a:r>
            <a:endParaRPr lang="es-EC" sz="35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s-EC" sz="35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ln w="0"/>
              <a:solidFill>
                <a:schemeClr val="tx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>
              <a:ln w="0"/>
              <a:solidFill>
                <a:schemeClr val="tx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5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bject 98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141052" y="9874044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5902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071944" y="1012011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496585" y="10282409"/>
            <a:ext cx="1298897" cy="596840"/>
          </a:xfrm>
          <a:custGeom>
            <a:avLst/>
            <a:gdLst/>
            <a:ahLst/>
            <a:cxnLst/>
            <a:rect l="l" t="t" r="r" b="b"/>
            <a:pathLst>
              <a:path w="1298897" h="596840">
                <a:moveTo>
                  <a:pt x="3037" y="136587"/>
                </a:moveTo>
                <a:lnTo>
                  <a:pt x="1149" y="151063"/>
                </a:lnTo>
                <a:lnTo>
                  <a:pt x="507" y="165971"/>
                </a:lnTo>
                <a:lnTo>
                  <a:pt x="0" y="421492"/>
                </a:lnTo>
                <a:lnTo>
                  <a:pt x="43" y="425398"/>
                </a:lnTo>
                <a:lnTo>
                  <a:pt x="6304" y="467968"/>
                </a:lnTo>
                <a:lnTo>
                  <a:pt x="22235" y="506948"/>
                </a:lnTo>
                <a:lnTo>
                  <a:pt x="46510" y="540800"/>
                </a:lnTo>
                <a:lnTo>
                  <a:pt x="77803" y="567984"/>
                </a:lnTo>
                <a:lnTo>
                  <a:pt x="114787" y="586962"/>
                </a:lnTo>
                <a:lnTo>
                  <a:pt x="156136" y="596194"/>
                </a:lnTo>
                <a:lnTo>
                  <a:pt x="170659" y="596840"/>
                </a:lnTo>
                <a:lnTo>
                  <a:pt x="1132246" y="596803"/>
                </a:lnTo>
                <a:lnTo>
                  <a:pt x="1174510" y="590269"/>
                </a:lnTo>
                <a:lnTo>
                  <a:pt x="1212684" y="573573"/>
                </a:lnTo>
                <a:lnTo>
                  <a:pt x="1245459" y="548260"/>
                </a:lnTo>
                <a:lnTo>
                  <a:pt x="1271524" y="515875"/>
                </a:lnTo>
                <a:lnTo>
                  <a:pt x="1289571" y="477964"/>
                </a:lnTo>
                <a:lnTo>
                  <a:pt x="1298290" y="436073"/>
                </a:lnTo>
                <a:lnTo>
                  <a:pt x="1298897" y="421492"/>
                </a:lnTo>
                <a:lnTo>
                  <a:pt x="1298897" y="165971"/>
                </a:lnTo>
                <a:lnTo>
                  <a:pt x="1294278" y="126512"/>
                </a:lnTo>
                <a:lnTo>
                  <a:pt x="1279297" y="87321"/>
                </a:lnTo>
                <a:lnTo>
                  <a:pt x="1255326" y="53920"/>
                </a:lnTo>
                <a:lnTo>
                  <a:pt x="1223785" y="27523"/>
                </a:lnTo>
                <a:lnTo>
                  <a:pt x="1186098" y="9347"/>
                </a:lnTo>
                <a:lnTo>
                  <a:pt x="1143686" y="606"/>
                </a:lnTo>
                <a:lnTo>
                  <a:pt x="1128745" y="0"/>
                </a:lnTo>
                <a:lnTo>
                  <a:pt x="170659" y="0"/>
                </a:lnTo>
                <a:lnTo>
                  <a:pt x="130962" y="4380"/>
                </a:lnTo>
                <a:lnTo>
                  <a:pt x="91078" y="18667"/>
                </a:lnTo>
                <a:lnTo>
                  <a:pt x="56733" y="41694"/>
                </a:lnTo>
                <a:lnTo>
                  <a:pt x="29348" y="72246"/>
                </a:lnTo>
                <a:lnTo>
                  <a:pt x="10346" y="109107"/>
                </a:lnTo>
                <a:lnTo>
                  <a:pt x="3037" y="136587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141052" y="2387361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40292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071944" y="262295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95775" y="1379697"/>
            <a:ext cx="1859367" cy="1060019"/>
          </a:xfrm>
          <a:custGeom>
            <a:avLst/>
            <a:gdLst/>
            <a:ahLst/>
            <a:cxnLst/>
            <a:rect l="l" t="t" r="r" b="b"/>
            <a:pathLst>
              <a:path w="1859367" h="1060019">
                <a:moveTo>
                  <a:pt x="1859367" y="0"/>
                </a:moveTo>
                <a:lnTo>
                  <a:pt x="0" y="277771"/>
                </a:lnTo>
                <a:lnTo>
                  <a:pt x="765" y="303176"/>
                </a:lnTo>
                <a:lnTo>
                  <a:pt x="1500" y="328581"/>
                </a:lnTo>
                <a:lnTo>
                  <a:pt x="2205" y="353987"/>
                </a:lnTo>
                <a:lnTo>
                  <a:pt x="2878" y="379393"/>
                </a:lnTo>
                <a:lnTo>
                  <a:pt x="3521" y="404800"/>
                </a:lnTo>
                <a:lnTo>
                  <a:pt x="4133" y="430208"/>
                </a:lnTo>
                <a:lnTo>
                  <a:pt x="4714" y="455617"/>
                </a:lnTo>
                <a:lnTo>
                  <a:pt x="5264" y="481026"/>
                </a:lnTo>
                <a:lnTo>
                  <a:pt x="5783" y="506435"/>
                </a:lnTo>
                <a:lnTo>
                  <a:pt x="6272" y="531845"/>
                </a:lnTo>
                <a:lnTo>
                  <a:pt x="6730" y="557256"/>
                </a:lnTo>
                <a:lnTo>
                  <a:pt x="7157" y="582667"/>
                </a:lnTo>
                <a:lnTo>
                  <a:pt x="7553" y="608079"/>
                </a:lnTo>
                <a:lnTo>
                  <a:pt x="7919" y="633491"/>
                </a:lnTo>
                <a:lnTo>
                  <a:pt x="8253" y="658903"/>
                </a:lnTo>
                <a:lnTo>
                  <a:pt x="8557" y="684316"/>
                </a:lnTo>
                <a:lnTo>
                  <a:pt x="8830" y="709730"/>
                </a:lnTo>
                <a:lnTo>
                  <a:pt x="9073" y="735143"/>
                </a:lnTo>
                <a:lnTo>
                  <a:pt x="9284" y="760557"/>
                </a:lnTo>
                <a:lnTo>
                  <a:pt x="9465" y="785971"/>
                </a:lnTo>
                <a:lnTo>
                  <a:pt x="9625" y="813300"/>
                </a:lnTo>
                <a:lnTo>
                  <a:pt x="9750" y="840679"/>
                </a:lnTo>
                <a:lnTo>
                  <a:pt x="9870" y="881816"/>
                </a:lnTo>
                <a:lnTo>
                  <a:pt x="9750" y="1005311"/>
                </a:lnTo>
                <a:lnTo>
                  <a:pt x="9625" y="1032690"/>
                </a:lnTo>
                <a:lnTo>
                  <a:pt x="9465" y="1060019"/>
                </a:lnTo>
                <a:lnTo>
                  <a:pt x="1822206" y="1049548"/>
                </a:lnTo>
                <a:lnTo>
                  <a:pt x="1859367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130581" y="1057559"/>
            <a:ext cx="0" cy="314126"/>
          </a:xfrm>
          <a:custGeom>
            <a:avLst/>
            <a:gdLst/>
            <a:ahLst/>
            <a:cxnLst/>
            <a:rect l="l" t="t" r="r" b="b"/>
            <a:pathLst>
              <a:path h="314126">
                <a:moveTo>
                  <a:pt x="0" y="0"/>
                </a:moveTo>
                <a:lnTo>
                  <a:pt x="0" y="302027"/>
                </a:lnTo>
                <a:lnTo>
                  <a:pt x="0" y="314126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061473" y="135597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360971" y="387422"/>
            <a:ext cx="1549691" cy="691078"/>
          </a:xfrm>
          <a:custGeom>
            <a:avLst/>
            <a:gdLst/>
            <a:ahLst/>
            <a:cxnLst/>
            <a:rect l="l" t="t" r="r" b="b"/>
            <a:pathLst>
              <a:path w="1549691" h="691078">
                <a:moveTo>
                  <a:pt x="1256" y="485273"/>
                </a:moveTo>
                <a:lnTo>
                  <a:pt x="7174" y="534338"/>
                </a:lnTo>
                <a:lnTo>
                  <a:pt x="23984" y="579320"/>
                </a:lnTo>
                <a:lnTo>
                  <a:pt x="50271" y="618716"/>
                </a:lnTo>
                <a:lnTo>
                  <a:pt x="84621" y="651022"/>
                </a:lnTo>
                <a:lnTo>
                  <a:pt x="125618" y="674735"/>
                </a:lnTo>
                <a:lnTo>
                  <a:pt x="171848" y="688352"/>
                </a:lnTo>
                <a:lnTo>
                  <a:pt x="204876" y="691078"/>
                </a:lnTo>
                <a:lnTo>
                  <a:pt x="1348011" y="691078"/>
                </a:lnTo>
                <a:lnTo>
                  <a:pt x="1396822" y="685027"/>
                </a:lnTo>
                <a:lnTo>
                  <a:pt x="1441163" y="667878"/>
                </a:lnTo>
                <a:lnTo>
                  <a:pt x="1479696" y="641134"/>
                </a:lnTo>
                <a:lnTo>
                  <a:pt x="1511084" y="606297"/>
                </a:lnTo>
                <a:lnTo>
                  <a:pt x="1533991" y="564872"/>
                </a:lnTo>
                <a:lnTo>
                  <a:pt x="1547080" y="518362"/>
                </a:lnTo>
                <a:lnTo>
                  <a:pt x="1549691" y="485273"/>
                </a:lnTo>
                <a:lnTo>
                  <a:pt x="1549691" y="198779"/>
                </a:lnTo>
                <a:lnTo>
                  <a:pt x="1543890" y="150144"/>
                </a:lnTo>
                <a:lnTo>
                  <a:pt x="1527380" y="106253"/>
                </a:lnTo>
                <a:lnTo>
                  <a:pt x="1501498" y="68327"/>
                </a:lnTo>
                <a:lnTo>
                  <a:pt x="1467579" y="37585"/>
                </a:lnTo>
                <a:lnTo>
                  <a:pt x="1426962" y="15246"/>
                </a:lnTo>
                <a:lnTo>
                  <a:pt x="1380982" y="2529"/>
                </a:lnTo>
                <a:lnTo>
                  <a:pt x="1348011" y="0"/>
                </a:lnTo>
                <a:lnTo>
                  <a:pt x="204876" y="0"/>
                </a:lnTo>
                <a:lnTo>
                  <a:pt x="155867" y="5624"/>
                </a:lnTo>
                <a:lnTo>
                  <a:pt x="111029" y="21683"/>
                </a:lnTo>
                <a:lnTo>
                  <a:pt x="71828" y="46959"/>
                </a:lnTo>
                <a:lnTo>
                  <a:pt x="39729" y="80231"/>
                </a:lnTo>
                <a:lnTo>
                  <a:pt x="16197" y="120281"/>
                </a:lnTo>
                <a:lnTo>
                  <a:pt x="2700" y="165888"/>
                </a:lnTo>
                <a:lnTo>
                  <a:pt x="0" y="198779"/>
                </a:lnTo>
                <a:lnTo>
                  <a:pt x="1256" y="48527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141052" y="4015584"/>
            <a:ext cx="1261741" cy="3905640"/>
          </a:xfrm>
          <a:custGeom>
            <a:avLst/>
            <a:gdLst/>
            <a:ahLst/>
            <a:cxnLst/>
            <a:rect l="l" t="t" r="r" b="b"/>
            <a:pathLst>
              <a:path w="1261741" h="3905640">
                <a:moveTo>
                  <a:pt x="1261741" y="3905640"/>
                </a:moveTo>
                <a:lnTo>
                  <a:pt x="1245981" y="3905640"/>
                </a:lnTo>
                <a:lnTo>
                  <a:pt x="0" y="3905640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387087" y="785211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115017" y="2772856"/>
            <a:ext cx="2040946" cy="1292203"/>
          </a:xfrm>
          <a:custGeom>
            <a:avLst/>
            <a:gdLst/>
            <a:ahLst/>
            <a:cxnLst/>
            <a:rect l="l" t="t" r="r" b="b"/>
            <a:pathLst>
              <a:path w="2040946" h="1292203">
                <a:moveTo>
                  <a:pt x="1020472" y="0"/>
                </a:moveTo>
                <a:lnTo>
                  <a:pt x="0" y="646101"/>
                </a:lnTo>
                <a:lnTo>
                  <a:pt x="1020472" y="1292203"/>
                </a:lnTo>
                <a:lnTo>
                  <a:pt x="2040946" y="646101"/>
                </a:lnTo>
                <a:lnTo>
                  <a:pt x="1020472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125346" y="4413477"/>
            <a:ext cx="1287918" cy="0"/>
          </a:xfrm>
          <a:custGeom>
            <a:avLst/>
            <a:gdLst/>
            <a:ahLst/>
            <a:cxnLst/>
            <a:rect l="l" t="t" r="r" b="b"/>
            <a:pathLst>
              <a:path w="1287918">
                <a:moveTo>
                  <a:pt x="0" y="0"/>
                </a:moveTo>
                <a:lnTo>
                  <a:pt x="1269148" y="0"/>
                </a:lnTo>
                <a:lnTo>
                  <a:pt x="1287918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397558" y="434437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125346" y="5282561"/>
            <a:ext cx="1287918" cy="0"/>
          </a:xfrm>
          <a:custGeom>
            <a:avLst/>
            <a:gdLst/>
            <a:ahLst/>
            <a:cxnLst/>
            <a:rect l="l" t="t" r="r" b="b"/>
            <a:pathLst>
              <a:path w="1287918">
                <a:moveTo>
                  <a:pt x="0" y="0"/>
                </a:moveTo>
                <a:lnTo>
                  <a:pt x="1269148" y="0"/>
                </a:lnTo>
                <a:lnTo>
                  <a:pt x="1287918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397558" y="521345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125346" y="6151645"/>
            <a:ext cx="1287918" cy="0"/>
          </a:xfrm>
          <a:custGeom>
            <a:avLst/>
            <a:gdLst/>
            <a:ahLst/>
            <a:cxnLst/>
            <a:rect l="l" t="t" r="r" b="b"/>
            <a:pathLst>
              <a:path w="1287918">
                <a:moveTo>
                  <a:pt x="0" y="0"/>
                </a:moveTo>
                <a:lnTo>
                  <a:pt x="1269148" y="0"/>
                </a:lnTo>
                <a:lnTo>
                  <a:pt x="1287918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397558" y="6082537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570206" y="4413477"/>
            <a:ext cx="125655" cy="0"/>
          </a:xfrm>
          <a:custGeom>
            <a:avLst/>
            <a:gdLst/>
            <a:ahLst/>
            <a:cxnLst/>
            <a:rect l="l" t="t" r="r" b="b"/>
            <a:pathLst>
              <a:path w="125655">
                <a:moveTo>
                  <a:pt x="0" y="0"/>
                </a:moveTo>
                <a:lnTo>
                  <a:pt x="125655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680150" y="434437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5570206" y="5282561"/>
            <a:ext cx="115176" cy="0"/>
          </a:xfrm>
          <a:custGeom>
            <a:avLst/>
            <a:gdLst/>
            <a:ahLst/>
            <a:cxnLst/>
            <a:rect l="l" t="t" r="r" b="b"/>
            <a:pathLst>
              <a:path w="115176">
                <a:moveTo>
                  <a:pt x="0" y="0"/>
                </a:moveTo>
                <a:lnTo>
                  <a:pt x="115176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669680" y="521345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6004743" y="4544363"/>
            <a:ext cx="0" cy="418835"/>
          </a:xfrm>
          <a:custGeom>
            <a:avLst/>
            <a:gdLst/>
            <a:ahLst/>
            <a:cxnLst/>
            <a:rect l="l" t="t" r="r" b="b"/>
            <a:pathLst>
              <a:path h="418835">
                <a:moveTo>
                  <a:pt x="0" y="0"/>
                </a:moveTo>
                <a:lnTo>
                  <a:pt x="0" y="399409"/>
                </a:lnTo>
                <a:lnTo>
                  <a:pt x="0" y="41883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935640" y="494749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549386" y="4062703"/>
            <a:ext cx="4020819" cy="701549"/>
          </a:xfrm>
          <a:custGeom>
            <a:avLst/>
            <a:gdLst/>
            <a:ahLst/>
            <a:cxnLst/>
            <a:rect l="l" t="t" r="r" b="b"/>
            <a:pathLst>
              <a:path w="4020819" h="701549">
                <a:moveTo>
                  <a:pt x="0" y="0"/>
                </a:moveTo>
                <a:lnTo>
                  <a:pt x="0" y="701549"/>
                </a:lnTo>
                <a:lnTo>
                  <a:pt x="4020819" y="701549"/>
                </a:lnTo>
                <a:lnTo>
                  <a:pt x="4020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549386" y="4931787"/>
            <a:ext cx="4020819" cy="691078"/>
          </a:xfrm>
          <a:custGeom>
            <a:avLst/>
            <a:gdLst/>
            <a:ahLst/>
            <a:cxnLst/>
            <a:rect l="l" t="t" r="r" b="b"/>
            <a:pathLst>
              <a:path w="4020819" h="691078">
                <a:moveTo>
                  <a:pt x="0" y="0"/>
                </a:moveTo>
                <a:lnTo>
                  <a:pt x="0" y="691078"/>
                </a:lnTo>
                <a:lnTo>
                  <a:pt x="4020819" y="691078"/>
                </a:lnTo>
                <a:lnTo>
                  <a:pt x="4020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5570206" y="6151645"/>
            <a:ext cx="146593" cy="0"/>
          </a:xfrm>
          <a:custGeom>
            <a:avLst/>
            <a:gdLst/>
            <a:ahLst/>
            <a:cxnLst/>
            <a:rect l="l" t="t" r="r" b="b"/>
            <a:pathLst>
              <a:path w="146593">
                <a:moveTo>
                  <a:pt x="0" y="0"/>
                </a:moveTo>
                <a:lnTo>
                  <a:pt x="146593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701092" y="6082537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983810" y="6282531"/>
            <a:ext cx="0" cy="418835"/>
          </a:xfrm>
          <a:custGeom>
            <a:avLst/>
            <a:gdLst/>
            <a:ahLst/>
            <a:cxnLst/>
            <a:rect l="l" t="t" r="r" b="b"/>
            <a:pathLst>
              <a:path h="418835">
                <a:moveTo>
                  <a:pt x="0" y="0"/>
                </a:moveTo>
                <a:lnTo>
                  <a:pt x="0" y="402841"/>
                </a:lnTo>
                <a:lnTo>
                  <a:pt x="0" y="41883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914698" y="668566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828272" y="5979094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1994" y="148079"/>
                </a:move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4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8" y="316909"/>
                </a:lnTo>
                <a:lnTo>
                  <a:pt x="82271" y="324590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0"/>
                </a:lnTo>
                <a:lnTo>
                  <a:pt x="269459" y="316909"/>
                </a:lnTo>
                <a:lnTo>
                  <a:pt x="280286" y="308203"/>
                </a:lnTo>
                <a:lnTo>
                  <a:pt x="290556" y="298473"/>
                </a:lnTo>
                <a:lnTo>
                  <a:pt x="300028" y="287923"/>
                </a:lnTo>
                <a:lnTo>
                  <a:pt x="308503" y="276801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4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6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1"/>
                </a:lnTo>
                <a:lnTo>
                  <a:pt x="300028" y="61759"/>
                </a:lnTo>
                <a:lnTo>
                  <a:pt x="290556" y="51209"/>
                </a:lnTo>
                <a:lnTo>
                  <a:pt x="280286" y="41479"/>
                </a:lnTo>
                <a:lnTo>
                  <a:pt x="269459" y="32774"/>
                </a:lnTo>
                <a:lnTo>
                  <a:pt x="258136" y="25092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2"/>
                </a:lnTo>
                <a:lnTo>
                  <a:pt x="70948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6004743" y="5434389"/>
            <a:ext cx="0" cy="418835"/>
          </a:xfrm>
          <a:custGeom>
            <a:avLst/>
            <a:gdLst/>
            <a:ahLst/>
            <a:cxnLst/>
            <a:rect l="l" t="t" r="r" b="b"/>
            <a:pathLst>
              <a:path h="418835">
                <a:moveTo>
                  <a:pt x="0" y="0"/>
                </a:moveTo>
                <a:lnTo>
                  <a:pt x="0" y="399409"/>
                </a:lnTo>
                <a:lnTo>
                  <a:pt x="0" y="41883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935640" y="5837518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549264" y="7973579"/>
            <a:ext cx="167529" cy="0"/>
          </a:xfrm>
          <a:custGeom>
            <a:avLst/>
            <a:gdLst/>
            <a:ahLst/>
            <a:cxnLst/>
            <a:rect l="l" t="t" r="r" b="b"/>
            <a:pathLst>
              <a:path w="167529">
                <a:moveTo>
                  <a:pt x="0" y="0"/>
                </a:moveTo>
                <a:lnTo>
                  <a:pt x="167529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701092" y="7904471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570328" y="7622804"/>
            <a:ext cx="3978936" cy="691078"/>
          </a:xfrm>
          <a:custGeom>
            <a:avLst/>
            <a:gdLst/>
            <a:ahLst/>
            <a:cxnLst/>
            <a:rect l="l" t="t" r="r" b="b"/>
            <a:pathLst>
              <a:path w="3978936" h="691078">
                <a:moveTo>
                  <a:pt x="0" y="0"/>
                </a:moveTo>
                <a:lnTo>
                  <a:pt x="0" y="691078"/>
                </a:lnTo>
                <a:lnTo>
                  <a:pt x="3978936" y="691078"/>
                </a:lnTo>
                <a:lnTo>
                  <a:pt x="3978936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549386" y="5811341"/>
            <a:ext cx="4020819" cy="691078"/>
          </a:xfrm>
          <a:custGeom>
            <a:avLst/>
            <a:gdLst/>
            <a:ahLst/>
            <a:cxnLst/>
            <a:rect l="l" t="t" r="r" b="b"/>
            <a:pathLst>
              <a:path w="4020819" h="691078">
                <a:moveTo>
                  <a:pt x="0" y="0"/>
                </a:moveTo>
                <a:lnTo>
                  <a:pt x="0" y="691078"/>
                </a:lnTo>
                <a:lnTo>
                  <a:pt x="4020819" y="691078"/>
                </a:lnTo>
                <a:lnTo>
                  <a:pt x="4020819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0130582" y="8114936"/>
            <a:ext cx="5884637" cy="916202"/>
          </a:xfrm>
          <a:custGeom>
            <a:avLst/>
            <a:gdLst/>
            <a:ahLst/>
            <a:cxnLst/>
            <a:rect l="l" t="t" r="r" b="b"/>
            <a:pathLst>
              <a:path w="5884637" h="916202">
                <a:moveTo>
                  <a:pt x="5884637" y="0"/>
                </a:moveTo>
                <a:lnTo>
                  <a:pt x="5884637" y="518308"/>
                </a:lnTo>
                <a:lnTo>
                  <a:pt x="0" y="518308"/>
                </a:lnTo>
                <a:lnTo>
                  <a:pt x="0" y="908830"/>
                </a:lnTo>
                <a:lnTo>
                  <a:pt x="0" y="91620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061473" y="901543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833580" y="7794608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0" y="174841"/>
                </a:move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5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2"/>
                </a:lnTo>
                <a:lnTo>
                  <a:pt x="40380" y="287924"/>
                </a:lnTo>
                <a:lnTo>
                  <a:pt x="49851" y="298474"/>
                </a:lnTo>
                <a:lnTo>
                  <a:pt x="60121" y="308204"/>
                </a:lnTo>
                <a:lnTo>
                  <a:pt x="70948" y="316909"/>
                </a:lnTo>
                <a:lnTo>
                  <a:pt x="82271" y="324591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1"/>
                </a:lnTo>
                <a:lnTo>
                  <a:pt x="269459" y="316909"/>
                </a:lnTo>
                <a:lnTo>
                  <a:pt x="280286" y="308204"/>
                </a:lnTo>
                <a:lnTo>
                  <a:pt x="290556" y="298474"/>
                </a:lnTo>
                <a:lnTo>
                  <a:pt x="300028" y="287924"/>
                </a:lnTo>
                <a:lnTo>
                  <a:pt x="308503" y="276802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5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7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2"/>
                </a:lnTo>
                <a:lnTo>
                  <a:pt x="300028" y="61759"/>
                </a:lnTo>
                <a:lnTo>
                  <a:pt x="290556" y="51210"/>
                </a:lnTo>
                <a:lnTo>
                  <a:pt x="280286" y="41480"/>
                </a:lnTo>
                <a:lnTo>
                  <a:pt x="269459" y="32774"/>
                </a:lnTo>
                <a:lnTo>
                  <a:pt x="258136" y="25093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3"/>
                </a:lnTo>
                <a:lnTo>
                  <a:pt x="70948" y="32774"/>
                </a:lnTo>
                <a:lnTo>
                  <a:pt x="60121" y="41480"/>
                </a:lnTo>
                <a:lnTo>
                  <a:pt x="49851" y="51210"/>
                </a:lnTo>
                <a:lnTo>
                  <a:pt x="40380" y="61759"/>
                </a:lnTo>
                <a:lnTo>
                  <a:pt x="31905" y="72882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7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826125" y="5108295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498" y="188255"/>
                </a:move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4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8" y="316909"/>
                </a:lnTo>
                <a:lnTo>
                  <a:pt x="82271" y="324590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0"/>
                </a:lnTo>
                <a:lnTo>
                  <a:pt x="269459" y="316909"/>
                </a:lnTo>
                <a:lnTo>
                  <a:pt x="280286" y="308203"/>
                </a:lnTo>
                <a:lnTo>
                  <a:pt x="290556" y="298473"/>
                </a:lnTo>
                <a:lnTo>
                  <a:pt x="300028" y="287923"/>
                </a:lnTo>
                <a:lnTo>
                  <a:pt x="308503" y="276801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4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6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1"/>
                </a:lnTo>
                <a:lnTo>
                  <a:pt x="300028" y="61759"/>
                </a:lnTo>
                <a:lnTo>
                  <a:pt x="290556" y="51209"/>
                </a:lnTo>
                <a:lnTo>
                  <a:pt x="280286" y="41479"/>
                </a:lnTo>
                <a:lnTo>
                  <a:pt x="269459" y="32774"/>
                </a:lnTo>
                <a:lnTo>
                  <a:pt x="258136" y="25092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2"/>
                </a:lnTo>
                <a:lnTo>
                  <a:pt x="70948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5826125" y="4232688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498" y="188255"/>
                </a:move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5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2"/>
                </a:lnTo>
                <a:lnTo>
                  <a:pt x="40380" y="287924"/>
                </a:lnTo>
                <a:lnTo>
                  <a:pt x="49851" y="298474"/>
                </a:lnTo>
                <a:lnTo>
                  <a:pt x="60121" y="308204"/>
                </a:lnTo>
                <a:lnTo>
                  <a:pt x="70948" y="316909"/>
                </a:lnTo>
                <a:lnTo>
                  <a:pt x="82271" y="324591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1"/>
                </a:lnTo>
                <a:lnTo>
                  <a:pt x="269459" y="316909"/>
                </a:lnTo>
                <a:lnTo>
                  <a:pt x="280286" y="308204"/>
                </a:lnTo>
                <a:lnTo>
                  <a:pt x="290556" y="298474"/>
                </a:lnTo>
                <a:lnTo>
                  <a:pt x="300028" y="287924"/>
                </a:lnTo>
                <a:lnTo>
                  <a:pt x="308503" y="276802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5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7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2"/>
                </a:lnTo>
                <a:lnTo>
                  <a:pt x="300028" y="61759"/>
                </a:lnTo>
                <a:lnTo>
                  <a:pt x="290556" y="51210"/>
                </a:lnTo>
                <a:lnTo>
                  <a:pt x="280286" y="41480"/>
                </a:lnTo>
                <a:lnTo>
                  <a:pt x="269459" y="32774"/>
                </a:lnTo>
                <a:lnTo>
                  <a:pt x="258136" y="25093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3"/>
                </a:lnTo>
                <a:lnTo>
                  <a:pt x="70948" y="32774"/>
                </a:lnTo>
                <a:lnTo>
                  <a:pt x="60121" y="41480"/>
                </a:lnTo>
                <a:lnTo>
                  <a:pt x="49851" y="51210"/>
                </a:lnTo>
                <a:lnTo>
                  <a:pt x="40380" y="61759"/>
                </a:lnTo>
                <a:lnTo>
                  <a:pt x="31905" y="72882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7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417650" y="9167797"/>
            <a:ext cx="1404076" cy="800485"/>
          </a:xfrm>
          <a:custGeom>
            <a:avLst/>
            <a:gdLst/>
            <a:ahLst/>
            <a:cxnLst/>
            <a:rect l="l" t="t" r="r" b="b"/>
            <a:pathLst>
              <a:path w="1404076" h="800485">
                <a:moveTo>
                  <a:pt x="1162907" y="800485"/>
                </a:moveTo>
                <a:lnTo>
                  <a:pt x="1176146" y="795942"/>
                </a:lnTo>
                <a:lnTo>
                  <a:pt x="1198756" y="786371"/>
                </a:lnTo>
                <a:lnTo>
                  <a:pt x="1220659" y="774700"/>
                </a:lnTo>
                <a:lnTo>
                  <a:pt x="1241762" y="760918"/>
                </a:lnTo>
                <a:lnTo>
                  <a:pt x="1261972" y="745013"/>
                </a:lnTo>
                <a:lnTo>
                  <a:pt x="1271714" y="736262"/>
                </a:lnTo>
                <a:lnTo>
                  <a:pt x="1281198" y="726975"/>
                </a:lnTo>
                <a:lnTo>
                  <a:pt x="1290413" y="717153"/>
                </a:lnTo>
                <a:lnTo>
                  <a:pt x="1299347" y="706793"/>
                </a:lnTo>
                <a:lnTo>
                  <a:pt x="1307988" y="695893"/>
                </a:lnTo>
                <a:lnTo>
                  <a:pt x="1316326" y="684454"/>
                </a:lnTo>
                <a:lnTo>
                  <a:pt x="1323855" y="673275"/>
                </a:lnTo>
                <a:lnTo>
                  <a:pt x="1331055" y="661771"/>
                </a:lnTo>
                <a:lnTo>
                  <a:pt x="1337923" y="649955"/>
                </a:lnTo>
                <a:lnTo>
                  <a:pt x="1344454" y="637841"/>
                </a:lnTo>
                <a:lnTo>
                  <a:pt x="1350644" y="625443"/>
                </a:lnTo>
                <a:lnTo>
                  <a:pt x="1356489" y="612773"/>
                </a:lnTo>
                <a:lnTo>
                  <a:pt x="1361985" y="599844"/>
                </a:lnTo>
                <a:lnTo>
                  <a:pt x="1367128" y="586672"/>
                </a:lnTo>
                <a:lnTo>
                  <a:pt x="1371913" y="573268"/>
                </a:lnTo>
                <a:lnTo>
                  <a:pt x="1376337" y="559647"/>
                </a:lnTo>
                <a:lnTo>
                  <a:pt x="1380395" y="545821"/>
                </a:lnTo>
                <a:lnTo>
                  <a:pt x="1384083" y="531805"/>
                </a:lnTo>
                <a:lnTo>
                  <a:pt x="1387397" y="517611"/>
                </a:lnTo>
                <a:lnTo>
                  <a:pt x="1390332" y="503253"/>
                </a:lnTo>
                <a:lnTo>
                  <a:pt x="1392885" y="488745"/>
                </a:lnTo>
                <a:lnTo>
                  <a:pt x="1395052" y="474099"/>
                </a:lnTo>
                <a:lnTo>
                  <a:pt x="1396828" y="459331"/>
                </a:lnTo>
                <a:lnTo>
                  <a:pt x="1398208" y="444451"/>
                </a:lnTo>
                <a:lnTo>
                  <a:pt x="1399190" y="429475"/>
                </a:lnTo>
                <a:lnTo>
                  <a:pt x="1399768" y="414416"/>
                </a:lnTo>
                <a:lnTo>
                  <a:pt x="1402064" y="394401"/>
                </a:lnTo>
                <a:lnTo>
                  <a:pt x="1403495" y="374395"/>
                </a:lnTo>
                <a:lnTo>
                  <a:pt x="1404076" y="354443"/>
                </a:lnTo>
                <a:lnTo>
                  <a:pt x="1403820" y="334587"/>
                </a:lnTo>
                <a:lnTo>
                  <a:pt x="1400844" y="295340"/>
                </a:lnTo>
                <a:lnTo>
                  <a:pt x="1394672" y="257000"/>
                </a:lnTo>
                <a:lnTo>
                  <a:pt x="1385405" y="219916"/>
                </a:lnTo>
                <a:lnTo>
                  <a:pt x="1365929" y="167403"/>
                </a:lnTo>
                <a:lnTo>
                  <a:pt x="1340070" y="119667"/>
                </a:lnTo>
                <a:lnTo>
                  <a:pt x="1308176" y="77883"/>
                </a:lnTo>
                <a:lnTo>
                  <a:pt x="1278868" y="50067"/>
                </a:lnTo>
                <a:lnTo>
                  <a:pt x="1245348" y="28199"/>
                </a:lnTo>
                <a:lnTo>
                  <a:pt x="1209759" y="13724"/>
                </a:lnTo>
                <a:lnTo>
                  <a:pt x="1160123" y="5077"/>
                </a:lnTo>
                <a:lnTo>
                  <a:pt x="248429" y="0"/>
                </a:lnTo>
                <a:lnTo>
                  <a:pt x="0" y="403136"/>
                </a:lnTo>
                <a:lnTo>
                  <a:pt x="243727" y="800485"/>
                </a:lnTo>
                <a:lnTo>
                  <a:pt x="1162907" y="80048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146287" y="7062612"/>
            <a:ext cx="1277448" cy="0"/>
          </a:xfrm>
          <a:custGeom>
            <a:avLst/>
            <a:gdLst/>
            <a:ahLst/>
            <a:cxnLst/>
            <a:rect l="l" t="t" r="r" b="b"/>
            <a:pathLst>
              <a:path w="1277448">
                <a:moveTo>
                  <a:pt x="0" y="0"/>
                </a:moveTo>
                <a:lnTo>
                  <a:pt x="1264984" y="0"/>
                </a:lnTo>
                <a:lnTo>
                  <a:pt x="1277448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408029" y="6993504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5549264" y="7062611"/>
            <a:ext cx="178003" cy="0"/>
          </a:xfrm>
          <a:custGeom>
            <a:avLst/>
            <a:gdLst/>
            <a:ahLst/>
            <a:cxnLst/>
            <a:rect l="l" t="t" r="r" b="b"/>
            <a:pathLst>
              <a:path w="178003">
                <a:moveTo>
                  <a:pt x="0" y="0"/>
                </a:moveTo>
                <a:lnTo>
                  <a:pt x="178003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711563" y="6993504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6004749" y="7193498"/>
            <a:ext cx="0" cy="418835"/>
          </a:xfrm>
          <a:custGeom>
            <a:avLst/>
            <a:gdLst/>
            <a:ahLst/>
            <a:cxnLst/>
            <a:rect l="l" t="t" r="r" b="b"/>
            <a:pathLst>
              <a:path h="418835">
                <a:moveTo>
                  <a:pt x="0" y="0"/>
                </a:moveTo>
                <a:lnTo>
                  <a:pt x="0" y="399631"/>
                </a:lnTo>
                <a:lnTo>
                  <a:pt x="0" y="41883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935640" y="7596627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845046" y="6886851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17946" y="253093"/>
                </a:move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8" y="316908"/>
                </a:lnTo>
                <a:lnTo>
                  <a:pt x="82271" y="324590"/>
                </a:lnTo>
                <a:lnTo>
                  <a:pt x="94028" y="331247"/>
                </a:lnTo>
                <a:lnTo>
                  <a:pt x="106156" y="336880"/>
                </a:lnTo>
                <a:lnTo>
                  <a:pt x="118594" y="341489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89"/>
                </a:lnTo>
                <a:lnTo>
                  <a:pt x="234252" y="336880"/>
                </a:lnTo>
                <a:lnTo>
                  <a:pt x="246380" y="331247"/>
                </a:lnTo>
                <a:lnTo>
                  <a:pt x="258136" y="324590"/>
                </a:lnTo>
                <a:lnTo>
                  <a:pt x="269459" y="316908"/>
                </a:lnTo>
                <a:lnTo>
                  <a:pt x="280286" y="308203"/>
                </a:lnTo>
                <a:lnTo>
                  <a:pt x="290556" y="298473"/>
                </a:lnTo>
                <a:lnTo>
                  <a:pt x="300028" y="287923"/>
                </a:lnTo>
                <a:lnTo>
                  <a:pt x="308503" y="276801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4"/>
                </a:lnTo>
                <a:lnTo>
                  <a:pt x="332432" y="227857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4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6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2"/>
                </a:lnTo>
                <a:lnTo>
                  <a:pt x="300028" y="61759"/>
                </a:lnTo>
                <a:lnTo>
                  <a:pt x="290556" y="51210"/>
                </a:lnTo>
                <a:lnTo>
                  <a:pt x="280286" y="41480"/>
                </a:lnTo>
                <a:lnTo>
                  <a:pt x="269459" y="32774"/>
                </a:lnTo>
                <a:lnTo>
                  <a:pt x="258136" y="25093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3"/>
                </a:lnTo>
                <a:lnTo>
                  <a:pt x="70948" y="32774"/>
                </a:lnTo>
                <a:lnTo>
                  <a:pt x="60121" y="41480"/>
                </a:lnTo>
                <a:lnTo>
                  <a:pt x="49851" y="51210"/>
                </a:lnTo>
                <a:lnTo>
                  <a:pt x="40380" y="61759"/>
                </a:lnTo>
                <a:lnTo>
                  <a:pt x="31905" y="72882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4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7"/>
                </a:lnTo>
                <a:lnTo>
                  <a:pt x="12462" y="240634"/>
                </a:lnTo>
                <a:lnTo>
                  <a:pt x="17946" y="25309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570328" y="6711837"/>
            <a:ext cx="3978936" cy="701549"/>
          </a:xfrm>
          <a:custGeom>
            <a:avLst/>
            <a:gdLst/>
            <a:ahLst/>
            <a:cxnLst/>
            <a:rect l="l" t="t" r="r" b="b"/>
            <a:pathLst>
              <a:path w="3978936" h="701549">
                <a:moveTo>
                  <a:pt x="0" y="0"/>
                </a:moveTo>
                <a:lnTo>
                  <a:pt x="0" y="701549"/>
                </a:lnTo>
                <a:lnTo>
                  <a:pt x="3978936" y="701549"/>
                </a:lnTo>
                <a:lnTo>
                  <a:pt x="3978936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559181" y="161446"/>
            <a:ext cx="1240899" cy="76654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265">
              <a:lnSpc>
                <a:spcPts val="2750"/>
              </a:lnSpc>
              <a:spcBef>
                <a:spcPts val="1197"/>
              </a:spcBef>
            </a:pPr>
            <a:endParaRPr lang="es-EC" sz="3675" spc="0" baseline="3603" dirty="0" smtClean="0">
              <a:latin typeface="Courier New"/>
              <a:cs typeface="Courier New"/>
            </a:endParaRPr>
          </a:p>
          <a:p>
            <a:pPr marL="12700" marR="39265">
              <a:lnSpc>
                <a:spcPts val="2750"/>
              </a:lnSpc>
              <a:spcBef>
                <a:spcPts val="1197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In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cio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38622" y="1770617"/>
            <a:ext cx="1516520" cy="3602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P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ernas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57271" y="3283700"/>
            <a:ext cx="1397871" cy="2868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lang="es-EC" sz="3675" baseline="3603" dirty="0" smtClean="0">
                <a:latin typeface="Courier New"/>
                <a:cs typeface="Courier New"/>
              </a:rPr>
              <a:t>Piernas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769890" y="9429140"/>
            <a:ext cx="826671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tipo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50856" y="10433864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Fi</a:t>
            </a:r>
            <a:r>
              <a:rPr lang="es-EC" sz="3675" spc="0" baseline="3603" dirty="0" smtClean="0">
                <a:latin typeface="Courier New"/>
                <a:cs typeface="Courier New"/>
              </a:rPr>
              <a:t>n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30582" y="8114936"/>
            <a:ext cx="5884637" cy="518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10130582" y="8633245"/>
            <a:ext cx="5884637" cy="3978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11570328" y="7622804"/>
            <a:ext cx="3827108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16"/>
              </a:spcBef>
            </a:pPr>
            <a:endParaRPr sz="550" dirty="0"/>
          </a:p>
          <a:p>
            <a:pPr marL="860465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“ET"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549264" y="7622804"/>
            <a:ext cx="167529" cy="3507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15549264" y="7973579"/>
            <a:ext cx="167529" cy="3403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11570328" y="6711837"/>
            <a:ext cx="3816637" cy="7015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0"/>
              </a:spcBef>
            </a:pPr>
            <a:endParaRPr sz="550" dirty="0"/>
          </a:p>
          <a:p>
            <a:pPr marL="483461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"</a:t>
            </a:r>
            <a:r>
              <a:rPr sz="2450" spc="0" dirty="0" err="1" smtClean="0">
                <a:latin typeface="Courier New"/>
                <a:cs typeface="Courier New"/>
              </a:rPr>
              <a:t>Ara</a:t>
            </a:r>
            <a:r>
              <a:rPr lang="es-EC" sz="2450" spc="0" dirty="0" smtClean="0">
                <a:latin typeface="Courier New"/>
                <a:cs typeface="Courier New"/>
              </a:rPr>
              <a:t>ñ</a:t>
            </a:r>
            <a:r>
              <a:rPr sz="2450" spc="0" dirty="0" smtClean="0">
                <a:latin typeface="Courier New"/>
                <a:cs typeface="Courier New"/>
              </a:rPr>
              <a:t>a"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549264" y="6711837"/>
            <a:ext cx="178003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15549264" y="7062611"/>
            <a:ext cx="178003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11549386" y="5811341"/>
            <a:ext cx="3925995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22"/>
              </a:spcBef>
            </a:pPr>
            <a:endParaRPr sz="500" dirty="0"/>
          </a:p>
          <a:p>
            <a:pPr marL="127388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"</a:t>
            </a:r>
            <a:r>
              <a:rPr sz="2450" spc="0" dirty="0" err="1" smtClean="0">
                <a:latin typeface="Courier New"/>
                <a:cs typeface="Courier New"/>
              </a:rPr>
              <a:t>Quadrúped</a:t>
            </a:r>
            <a:r>
              <a:rPr lang="es-EC" sz="2450" spc="0" dirty="0" smtClean="0">
                <a:latin typeface="Courier New"/>
                <a:cs typeface="Courier New"/>
              </a:rPr>
              <a:t>o</a:t>
            </a:r>
            <a:r>
              <a:rPr sz="2450" spc="0" dirty="0" smtClean="0">
                <a:latin typeface="Courier New"/>
                <a:cs typeface="Courier New"/>
              </a:rPr>
              <a:t>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70206" y="5811341"/>
            <a:ext cx="146593" cy="3403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15570206" y="6151645"/>
            <a:ext cx="146593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11549386" y="4931787"/>
            <a:ext cx="3859031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20"/>
              </a:spcBef>
            </a:pPr>
            <a:endParaRPr sz="550" dirty="0"/>
          </a:p>
          <a:p>
            <a:pPr marL="504403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“</a:t>
            </a:r>
            <a:r>
              <a:rPr sz="2450" spc="0" dirty="0" err="1" smtClean="0">
                <a:latin typeface="Courier New"/>
                <a:cs typeface="Courier New"/>
              </a:rPr>
              <a:t>Bíped</a:t>
            </a:r>
            <a:r>
              <a:rPr lang="es-EC" sz="2450" spc="0" dirty="0" smtClean="0">
                <a:latin typeface="Courier New"/>
                <a:cs typeface="Courier New"/>
              </a:rPr>
              <a:t>o</a:t>
            </a:r>
            <a:r>
              <a:rPr sz="2450" spc="0" dirty="0" smtClean="0">
                <a:latin typeface="Courier New"/>
                <a:cs typeface="Courier New"/>
              </a:rPr>
              <a:t>”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70206" y="4931787"/>
            <a:ext cx="115176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15570206" y="5282561"/>
            <a:ext cx="115176" cy="340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10141052" y="4015584"/>
            <a:ext cx="1282683" cy="3978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4201">
              <a:lnSpc>
                <a:spcPct val="94401"/>
              </a:lnSpc>
              <a:spcBef>
                <a:spcPts val="335"/>
              </a:spcBef>
            </a:pPr>
            <a:r>
              <a:rPr sz="24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1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41052" y="4413477"/>
            <a:ext cx="1272212" cy="869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54201">
              <a:lnSpc>
                <a:spcPct val="94401"/>
              </a:lnSpc>
              <a:spcBef>
                <a:spcPts val="2266"/>
              </a:spcBef>
            </a:pPr>
            <a:r>
              <a:rPr sz="24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2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41052" y="5282561"/>
            <a:ext cx="1272212" cy="8690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54201">
              <a:lnSpc>
                <a:spcPct val="94401"/>
              </a:lnSpc>
              <a:spcBef>
                <a:spcPts val="2092"/>
              </a:spcBef>
            </a:pPr>
            <a:r>
              <a:rPr sz="24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4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41052" y="6151645"/>
            <a:ext cx="1272212" cy="9109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154201">
              <a:lnSpc>
                <a:spcPct val="94401"/>
              </a:lnSpc>
              <a:spcBef>
                <a:spcPts val="2377"/>
              </a:spcBef>
            </a:pPr>
            <a:r>
              <a:rPr sz="2450" spc="0" smtClean="0">
                <a:solidFill>
                  <a:srgbClr val="FEFFFE"/>
                </a:solidFill>
                <a:latin typeface="Courier New"/>
                <a:cs typeface="Courier New"/>
              </a:rPr>
              <a:t>6, 8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41052" y="7062612"/>
            <a:ext cx="1282683" cy="858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154201">
              <a:lnSpc>
                <a:spcPct val="94401"/>
              </a:lnSpc>
              <a:spcBef>
                <a:spcPts val="1473"/>
              </a:spcBef>
            </a:pPr>
            <a:r>
              <a:rPr sz="2450" spc="0" dirty="0" err="1" smtClean="0">
                <a:solidFill>
                  <a:srgbClr val="FEFFFE"/>
                </a:solidFill>
                <a:latin typeface="Courier New"/>
                <a:cs typeface="Courier New"/>
              </a:rPr>
              <a:t>otro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34581" y="4062703"/>
            <a:ext cx="4113121" cy="7015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92910">
              <a:lnSpc>
                <a:spcPct val="94401"/>
              </a:lnSpc>
              <a:spcBef>
                <a:spcPts val="1000"/>
              </a:spcBef>
            </a:pPr>
            <a:endParaRPr lang="es-EC" sz="550" dirty="0"/>
          </a:p>
          <a:p>
            <a:pPr marL="692910">
              <a:lnSpc>
                <a:spcPct val="94401"/>
              </a:lnSpc>
              <a:spcBef>
                <a:spcPts val="1000"/>
              </a:spcBef>
            </a:pPr>
            <a:r>
              <a:rPr sz="2450" spc="0" dirty="0" err="1" smtClean="0">
                <a:latin typeface="Courier New"/>
                <a:cs typeface="Courier New"/>
              </a:rPr>
              <a:t>tipo</a:t>
            </a:r>
            <a:r>
              <a:rPr sz="2450" spc="0" dirty="0" smtClean="0">
                <a:latin typeface="Courier New"/>
                <a:cs typeface="Courier New"/>
              </a:rPr>
              <a:t> &lt;- "</a:t>
            </a:r>
            <a:r>
              <a:rPr lang="es-EC" sz="2450" spc="0" dirty="0" err="1" smtClean="0">
                <a:latin typeface="Courier New"/>
                <a:cs typeface="Courier New"/>
              </a:rPr>
              <a:t>Monopodo</a:t>
            </a:r>
            <a:r>
              <a:rPr sz="2450" spc="0" dirty="0" smtClean="0">
                <a:latin typeface="Courier New"/>
                <a:cs typeface="Courier New"/>
              </a:rPr>
              <a:t>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570206" y="4062703"/>
            <a:ext cx="125655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5570206" y="4413477"/>
            <a:ext cx="125655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9" name="object 17"/>
          <p:cNvSpPr txBox="1"/>
          <p:nvPr/>
        </p:nvSpPr>
        <p:spPr>
          <a:xfrm>
            <a:off x="755651" y="671226"/>
            <a:ext cx="8091594" cy="26124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de múltiple opción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100" name="object 17"/>
          <p:cNvSpPr txBox="1"/>
          <p:nvPr/>
        </p:nvSpPr>
        <p:spPr>
          <a:xfrm>
            <a:off x="672214" y="649711"/>
            <a:ext cx="6846927" cy="49731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de múltiple opción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2740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3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7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9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1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3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7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9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1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3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42" grpId="0"/>
      <p:bldP spid="27" grpId="0"/>
      <p:bldP spid="26" grpId="0"/>
      <p:bldP spid="25" grpId="0"/>
      <p:bldP spid="24" grpId="0"/>
      <p:bldP spid="21" grpId="0"/>
      <p:bldP spid="18" grpId="0"/>
      <p:bldP spid="15" grpId="0"/>
      <p:bldP spid="12" grpId="0"/>
      <p:bldP spid="9" grpId="0"/>
      <p:bldP spid="8" grpId="0"/>
      <p:bldP spid="7" grpId="0"/>
      <p:bldP spid="6" grpId="0"/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0" y="0"/>
            <a:ext cx="9748394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R="141528" algn="r">
              <a:lnSpc>
                <a:spcPct val="95825"/>
              </a:lnSpc>
              <a:spcBef>
                <a:spcPts val="3098"/>
              </a:spcBef>
            </a:pPr>
            <a:r>
              <a:rPr sz="9200" spc="0" dirty="0" smtClean="0">
                <a:solidFill>
                  <a:srgbClr val="FEFFFE"/>
                </a:solidFill>
                <a:latin typeface="Times New Roman"/>
                <a:cs typeface="Times New Roman"/>
              </a:rPr>
              <a:t>O</a:t>
            </a:r>
            <a:endParaRPr sz="9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-7486683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Marcador de contenido 13"/>
          <p:cNvSpPr txBox="1">
            <a:spLocks/>
          </p:cNvSpPr>
          <p:nvPr/>
        </p:nvSpPr>
        <p:spPr>
          <a:xfrm>
            <a:off x="1180347" y="3448551"/>
            <a:ext cx="4969186" cy="380949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IF </a:t>
            </a:r>
            <a:r>
              <a:rPr lang="es-EC" sz="4000" b="1" dirty="0" smtClean="0">
                <a:solidFill>
                  <a:srgbClr val="FFC00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(</a:t>
            </a:r>
            <a:r>
              <a:rPr lang="es-EC" sz="4000" b="1" dirty="0">
                <a:solidFill>
                  <a:srgbClr val="92D05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</a:t>
            </a:r>
            <a:r>
              <a:rPr lang="es-EC" sz="4000" b="1" dirty="0" smtClean="0">
                <a:solidFill>
                  <a:srgbClr val="92D05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1</a:t>
            </a: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sz="4000" b="1" dirty="0" smtClean="0">
                <a:solidFill>
                  <a:srgbClr val="FFC000"/>
                </a:solidFill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&gt;</a:t>
            </a: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sz="4000" b="1" dirty="0" smtClean="0">
                <a:solidFill>
                  <a:srgbClr val="92D05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</a:t>
            </a:r>
            <a:r>
              <a:rPr lang="es-EC" sz="4000" b="1" dirty="0" smtClean="0">
                <a:solidFill>
                  <a:srgbClr val="FFC00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)</a:t>
            </a: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THEN</a:t>
            </a:r>
          </a:p>
          <a:p>
            <a:pPr marL="0" indent="0">
              <a:buFont typeface="Arial" pitchFamily="34" charset="0"/>
              <a:buNone/>
            </a:pP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     </a:t>
            </a:r>
            <a:r>
              <a:rPr lang="es-EC" sz="4000" b="1" dirty="0">
                <a:solidFill>
                  <a:srgbClr val="92D05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mayor</a:t>
            </a: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sz="4000" b="1" dirty="0" smtClean="0">
                <a:solidFill>
                  <a:srgbClr val="FFC000"/>
                </a:solidFill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=</a:t>
            </a: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sz="4000" b="1" dirty="0" smtClean="0">
                <a:solidFill>
                  <a:srgbClr val="92D05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n1</a:t>
            </a:r>
          </a:p>
          <a:p>
            <a:pPr marL="0" indent="0">
              <a:buFont typeface="Arial" pitchFamily="34" charset="0"/>
              <a:buNone/>
            </a:pP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ELSE</a:t>
            </a:r>
          </a:p>
          <a:p>
            <a:pPr marL="0" indent="0">
              <a:buNone/>
            </a:pPr>
            <a:r>
              <a:rPr lang="es-EC" sz="4000" b="1" dirty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    </a:t>
            </a:r>
            <a:r>
              <a:rPr lang="es-EC" sz="4000" b="1" dirty="0">
                <a:solidFill>
                  <a:srgbClr val="92D05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mayor</a:t>
            </a: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sz="4000" b="1" dirty="0">
                <a:solidFill>
                  <a:srgbClr val="FFC000"/>
                </a:solidFill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=</a:t>
            </a:r>
            <a:r>
              <a:rPr lang="es-EC" sz="4000" b="1" dirty="0">
                <a:solidFill>
                  <a:srgbClr val="A7D0DE"/>
                </a:solidFill>
                <a:latin typeface="+mj-lt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  <a:r>
              <a:rPr lang="es-EC" sz="4000" b="1" dirty="0" smtClean="0">
                <a:solidFill>
                  <a:srgbClr val="92D050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n2 </a:t>
            </a:r>
          </a:p>
          <a:p>
            <a:pPr marL="0" indent="0">
              <a:buNone/>
            </a:pPr>
            <a:r>
              <a:rPr lang="es-EC" sz="4000" b="1" dirty="0" smtClean="0">
                <a:solidFill>
                  <a:srgbClr val="A7D0DE"/>
                </a:solidFill>
                <a:latin typeface="One Stroke Script LET" pitchFamily="2" charset="0"/>
                <a:ea typeface="Hack" panose="020B0609030202020204" pitchFamily="49" charset="0"/>
                <a:cs typeface="Hack" panose="020B0609030202020204" pitchFamily="49" charset="0"/>
              </a:rPr>
              <a:t>END IF</a:t>
            </a:r>
          </a:p>
        </p:txBody>
      </p:sp>
      <p:sp>
        <p:nvSpPr>
          <p:cNvPr id="32" name="object 17"/>
          <p:cNvSpPr txBox="1"/>
          <p:nvPr/>
        </p:nvSpPr>
        <p:spPr>
          <a:xfrm>
            <a:off x="10661650" y="7048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Operador Ternario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33" name="object 17"/>
          <p:cNvSpPr txBox="1"/>
          <p:nvPr/>
        </p:nvSpPr>
        <p:spPr>
          <a:xfrm>
            <a:off x="10654413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Operador Ternario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11" name="Marcador de contenido 13"/>
          <p:cNvSpPr txBox="1">
            <a:spLocks/>
          </p:cNvSpPr>
          <p:nvPr/>
        </p:nvSpPr>
        <p:spPr>
          <a:xfrm>
            <a:off x="9917924" y="4133850"/>
            <a:ext cx="10730584" cy="508158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4800" dirty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m</a:t>
            </a:r>
            <a:r>
              <a:rPr lang="es-EC" sz="48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ayor</a:t>
            </a:r>
            <a:r>
              <a:rPr lang="es-EC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6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=</a:t>
            </a:r>
            <a:r>
              <a:rPr lang="es-EC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48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n1</a:t>
            </a:r>
            <a:r>
              <a:rPr lang="en-US" sz="6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&gt;</a:t>
            </a:r>
            <a:r>
              <a:rPr lang="en-US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48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n2</a:t>
            </a:r>
            <a:r>
              <a:rPr lang="en-US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6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?</a:t>
            </a:r>
            <a:r>
              <a:rPr lang="en-US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48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n1</a:t>
            </a:r>
            <a:r>
              <a:rPr lang="en-US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6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:</a:t>
            </a:r>
            <a:r>
              <a:rPr lang="en-US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48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n2;</a:t>
            </a:r>
            <a:r>
              <a:rPr lang="es-EC" sz="360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37" name="Marcador de contenido 13"/>
          <p:cNvSpPr txBox="1">
            <a:spLocks/>
          </p:cNvSpPr>
          <p:nvPr/>
        </p:nvSpPr>
        <p:spPr>
          <a:xfrm>
            <a:off x="9917924" y="4133850"/>
            <a:ext cx="10730584" cy="508158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4800" dirty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m</a:t>
            </a:r>
            <a:r>
              <a:rPr lang="es-EC" sz="48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ayor</a:t>
            </a:r>
            <a:r>
              <a:rPr lang="es-EC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6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=</a:t>
            </a:r>
            <a:r>
              <a:rPr lang="es-EC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s-EC" sz="48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n1</a:t>
            </a:r>
            <a:r>
              <a:rPr lang="en-US" sz="6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&gt;</a:t>
            </a:r>
            <a:r>
              <a:rPr lang="en-US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n2</a:t>
            </a:r>
            <a:r>
              <a:rPr lang="en-US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6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?</a:t>
            </a:r>
            <a:r>
              <a:rPr lang="en-US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n1</a:t>
            </a:r>
            <a:r>
              <a:rPr lang="en-US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6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:</a:t>
            </a:r>
            <a:r>
              <a:rPr lang="en-US" sz="36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n2;</a:t>
            </a:r>
            <a:r>
              <a:rPr lang="es-EC" sz="4800" dirty="0" smtClean="0"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  <a:endParaRPr lang="es-EC" sz="4800" dirty="0" smtClean="0">
              <a:solidFill>
                <a:srgbClr val="FFFF00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 smtClean="0">
              <a:solidFill>
                <a:schemeClr val="bg1"/>
              </a:solidFill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829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ject 93"/>
          <p:cNvSpPr txBox="1"/>
          <p:nvPr/>
        </p:nvSpPr>
        <p:spPr>
          <a:xfrm>
            <a:off x="0" y="0"/>
            <a:ext cx="11842571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105106" algn="r">
              <a:lnSpc>
                <a:spcPct val="95825"/>
              </a:lnSpc>
            </a:pPr>
            <a:r>
              <a:rPr sz="2050" spc="-229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2050" spc="0" dirty="0" smtClean="0">
                <a:solidFill>
                  <a:srgbClr val="FEFFFE"/>
                </a:solidFill>
                <a:latin typeface="Arial"/>
                <a:cs typeface="Arial"/>
              </a:rPr>
              <a:t>odos os direit</a:t>
            </a:r>
            <a:endParaRPr sz="205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-6788150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193351" y="9905457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40193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124238" y="1014105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547931" y="10303351"/>
            <a:ext cx="1299845" cy="596840"/>
          </a:xfrm>
          <a:custGeom>
            <a:avLst/>
            <a:gdLst/>
            <a:ahLst/>
            <a:cxnLst/>
            <a:rect l="l" t="t" r="r" b="b"/>
            <a:pathLst>
              <a:path w="1299845" h="596840">
                <a:moveTo>
                  <a:pt x="2074" y="155950"/>
                </a:moveTo>
                <a:lnTo>
                  <a:pt x="1455" y="170733"/>
                </a:lnTo>
                <a:lnTo>
                  <a:pt x="0" y="426254"/>
                </a:lnTo>
                <a:lnTo>
                  <a:pt x="625" y="440971"/>
                </a:lnTo>
                <a:lnTo>
                  <a:pt x="9610" y="482849"/>
                </a:lnTo>
                <a:lnTo>
                  <a:pt x="28181" y="520206"/>
                </a:lnTo>
                <a:lnTo>
                  <a:pt x="54954" y="551664"/>
                </a:lnTo>
                <a:lnTo>
                  <a:pt x="88546" y="575842"/>
                </a:lnTo>
                <a:lnTo>
                  <a:pt x="127574" y="591360"/>
                </a:lnTo>
                <a:lnTo>
                  <a:pt x="170654" y="596840"/>
                </a:lnTo>
                <a:lnTo>
                  <a:pt x="1129105" y="596840"/>
                </a:lnTo>
                <a:lnTo>
                  <a:pt x="1172137" y="591287"/>
                </a:lnTo>
                <a:lnTo>
                  <a:pt x="1211162" y="575730"/>
                </a:lnTo>
                <a:lnTo>
                  <a:pt x="1244780" y="551545"/>
                </a:lnTo>
                <a:lnTo>
                  <a:pt x="1271594" y="520106"/>
                </a:lnTo>
                <a:lnTo>
                  <a:pt x="1290206" y="482786"/>
                </a:lnTo>
                <a:lnTo>
                  <a:pt x="1299216" y="440960"/>
                </a:lnTo>
                <a:lnTo>
                  <a:pt x="1299845" y="426254"/>
                </a:lnTo>
                <a:lnTo>
                  <a:pt x="1299844" y="170246"/>
                </a:lnTo>
                <a:lnTo>
                  <a:pt x="1294232" y="127268"/>
                </a:lnTo>
                <a:lnTo>
                  <a:pt x="1278576" y="88334"/>
                </a:lnTo>
                <a:lnTo>
                  <a:pt x="1254273" y="54823"/>
                </a:lnTo>
                <a:lnTo>
                  <a:pt x="1222719" y="28115"/>
                </a:lnTo>
                <a:lnTo>
                  <a:pt x="1185310" y="9589"/>
                </a:lnTo>
                <a:lnTo>
                  <a:pt x="1143445" y="624"/>
                </a:lnTo>
                <a:lnTo>
                  <a:pt x="1128740" y="0"/>
                </a:lnTo>
                <a:lnTo>
                  <a:pt x="170654" y="0"/>
                </a:lnTo>
                <a:lnTo>
                  <a:pt x="128521" y="5269"/>
                </a:lnTo>
                <a:lnTo>
                  <a:pt x="89500" y="20696"/>
                </a:lnTo>
                <a:lnTo>
                  <a:pt x="56015" y="44880"/>
                </a:lnTo>
                <a:lnTo>
                  <a:pt x="29396" y="76419"/>
                </a:lnTo>
                <a:lnTo>
                  <a:pt x="10973" y="113910"/>
                </a:lnTo>
                <a:lnTo>
                  <a:pt x="2074" y="15595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182873" y="2408303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5054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113767" y="265436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147116" y="1405401"/>
            <a:ext cx="1859367" cy="1055256"/>
          </a:xfrm>
          <a:custGeom>
            <a:avLst/>
            <a:gdLst/>
            <a:ahLst/>
            <a:cxnLst/>
            <a:rect l="l" t="t" r="r" b="b"/>
            <a:pathLst>
              <a:path w="1859367" h="1055256">
                <a:moveTo>
                  <a:pt x="1859367" y="0"/>
                </a:moveTo>
                <a:lnTo>
                  <a:pt x="0" y="277771"/>
                </a:lnTo>
                <a:lnTo>
                  <a:pt x="766" y="303176"/>
                </a:lnTo>
                <a:lnTo>
                  <a:pt x="1502" y="328581"/>
                </a:lnTo>
                <a:lnTo>
                  <a:pt x="2207" y="353987"/>
                </a:lnTo>
                <a:lnTo>
                  <a:pt x="2881" y="379393"/>
                </a:lnTo>
                <a:lnTo>
                  <a:pt x="3524" y="404800"/>
                </a:lnTo>
                <a:lnTo>
                  <a:pt x="4136" y="430208"/>
                </a:lnTo>
                <a:lnTo>
                  <a:pt x="4717" y="455617"/>
                </a:lnTo>
                <a:lnTo>
                  <a:pt x="5267" y="481026"/>
                </a:lnTo>
                <a:lnTo>
                  <a:pt x="5787" y="506435"/>
                </a:lnTo>
                <a:lnTo>
                  <a:pt x="6275" y="531845"/>
                </a:lnTo>
                <a:lnTo>
                  <a:pt x="6733" y="557256"/>
                </a:lnTo>
                <a:lnTo>
                  <a:pt x="7160" y="582667"/>
                </a:lnTo>
                <a:lnTo>
                  <a:pt x="7556" y="608079"/>
                </a:lnTo>
                <a:lnTo>
                  <a:pt x="7921" y="633491"/>
                </a:lnTo>
                <a:lnTo>
                  <a:pt x="8256" y="658903"/>
                </a:lnTo>
                <a:lnTo>
                  <a:pt x="8559" y="684316"/>
                </a:lnTo>
                <a:lnTo>
                  <a:pt x="8832" y="709730"/>
                </a:lnTo>
                <a:lnTo>
                  <a:pt x="9074" y="735143"/>
                </a:lnTo>
                <a:lnTo>
                  <a:pt x="9285" y="760557"/>
                </a:lnTo>
                <a:lnTo>
                  <a:pt x="9465" y="785971"/>
                </a:lnTo>
                <a:lnTo>
                  <a:pt x="9626" y="813167"/>
                </a:lnTo>
                <a:lnTo>
                  <a:pt x="9752" y="840184"/>
                </a:lnTo>
                <a:lnTo>
                  <a:pt x="9873" y="880474"/>
                </a:lnTo>
                <a:lnTo>
                  <a:pt x="9752" y="1001044"/>
                </a:lnTo>
                <a:lnTo>
                  <a:pt x="9626" y="1028061"/>
                </a:lnTo>
                <a:lnTo>
                  <a:pt x="9465" y="1055256"/>
                </a:lnTo>
                <a:lnTo>
                  <a:pt x="1822206" y="1055256"/>
                </a:lnTo>
                <a:lnTo>
                  <a:pt x="1859367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182879" y="1078501"/>
            <a:ext cx="0" cy="324597"/>
          </a:xfrm>
          <a:custGeom>
            <a:avLst/>
            <a:gdLst/>
            <a:ahLst/>
            <a:cxnLst/>
            <a:rect l="l" t="t" r="r" b="b"/>
            <a:pathLst>
              <a:path h="324597">
                <a:moveTo>
                  <a:pt x="0" y="0"/>
                </a:moveTo>
                <a:lnTo>
                  <a:pt x="0" y="306789"/>
                </a:lnTo>
                <a:lnTo>
                  <a:pt x="0" y="324597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113767" y="138739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413265" y="408364"/>
            <a:ext cx="1549691" cy="691078"/>
          </a:xfrm>
          <a:custGeom>
            <a:avLst/>
            <a:gdLst/>
            <a:ahLst/>
            <a:cxnLst/>
            <a:rect l="l" t="t" r="r" b="b"/>
            <a:pathLst>
              <a:path w="1549691" h="691078">
                <a:moveTo>
                  <a:pt x="0" y="203543"/>
                </a:moveTo>
                <a:lnTo>
                  <a:pt x="303" y="490035"/>
                </a:lnTo>
                <a:lnTo>
                  <a:pt x="6221" y="538811"/>
                </a:lnTo>
                <a:lnTo>
                  <a:pt x="23032" y="583053"/>
                </a:lnTo>
                <a:lnTo>
                  <a:pt x="49321" y="621453"/>
                </a:lnTo>
                <a:lnTo>
                  <a:pt x="83672" y="652698"/>
                </a:lnTo>
                <a:lnTo>
                  <a:pt x="124671" y="675479"/>
                </a:lnTo>
                <a:lnTo>
                  <a:pt x="170902" y="688485"/>
                </a:lnTo>
                <a:lnTo>
                  <a:pt x="203930" y="691078"/>
                </a:lnTo>
                <a:lnTo>
                  <a:pt x="1347058" y="691078"/>
                </a:lnTo>
                <a:lnTo>
                  <a:pt x="1395931" y="685317"/>
                </a:lnTo>
                <a:lnTo>
                  <a:pt x="1440420" y="668907"/>
                </a:lnTo>
                <a:lnTo>
                  <a:pt x="1479152" y="643159"/>
                </a:lnTo>
                <a:lnTo>
                  <a:pt x="1510752" y="609383"/>
                </a:lnTo>
                <a:lnTo>
                  <a:pt x="1533844" y="568890"/>
                </a:lnTo>
                <a:lnTo>
                  <a:pt x="1547053" y="522991"/>
                </a:lnTo>
                <a:lnTo>
                  <a:pt x="1549691" y="490035"/>
                </a:lnTo>
                <a:lnTo>
                  <a:pt x="1549691" y="203543"/>
                </a:lnTo>
                <a:lnTo>
                  <a:pt x="1543833" y="154615"/>
                </a:lnTo>
                <a:lnTo>
                  <a:pt x="1527176" y="109984"/>
                </a:lnTo>
                <a:lnTo>
                  <a:pt x="1501096" y="71061"/>
                </a:lnTo>
                <a:lnTo>
                  <a:pt x="1466966" y="39259"/>
                </a:lnTo>
                <a:lnTo>
                  <a:pt x="1426162" y="15989"/>
                </a:lnTo>
                <a:lnTo>
                  <a:pt x="1380059" y="2662"/>
                </a:lnTo>
                <a:lnTo>
                  <a:pt x="1347058" y="0"/>
                </a:lnTo>
                <a:lnTo>
                  <a:pt x="203930" y="0"/>
                </a:lnTo>
                <a:lnTo>
                  <a:pt x="154979" y="5913"/>
                </a:lnTo>
                <a:lnTo>
                  <a:pt x="110288" y="22710"/>
                </a:lnTo>
                <a:lnTo>
                  <a:pt x="71284" y="48982"/>
                </a:lnTo>
                <a:lnTo>
                  <a:pt x="39395" y="83314"/>
                </a:lnTo>
                <a:lnTo>
                  <a:pt x="16049" y="124296"/>
                </a:lnTo>
                <a:lnTo>
                  <a:pt x="2673" y="170517"/>
                </a:lnTo>
                <a:lnTo>
                  <a:pt x="0" y="20354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193351" y="4036526"/>
            <a:ext cx="1261741" cy="3905640"/>
          </a:xfrm>
          <a:custGeom>
            <a:avLst/>
            <a:gdLst/>
            <a:ahLst/>
            <a:cxnLst/>
            <a:rect l="l" t="t" r="r" b="b"/>
            <a:pathLst>
              <a:path w="1261741" h="3905640">
                <a:moveTo>
                  <a:pt x="1261741" y="3905640"/>
                </a:moveTo>
                <a:lnTo>
                  <a:pt x="1245031" y="3905640"/>
                </a:lnTo>
                <a:lnTo>
                  <a:pt x="0" y="3905640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439381" y="7873058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166361" y="2798560"/>
            <a:ext cx="2040943" cy="1292203"/>
          </a:xfrm>
          <a:custGeom>
            <a:avLst/>
            <a:gdLst/>
            <a:ahLst/>
            <a:cxnLst/>
            <a:rect l="l" t="t" r="r" b="b"/>
            <a:pathLst>
              <a:path w="2040943" h="1292203">
                <a:moveTo>
                  <a:pt x="1020471" y="0"/>
                </a:moveTo>
                <a:lnTo>
                  <a:pt x="0" y="646101"/>
                </a:lnTo>
                <a:lnTo>
                  <a:pt x="1020471" y="1292203"/>
                </a:lnTo>
                <a:lnTo>
                  <a:pt x="2040943" y="646101"/>
                </a:lnTo>
                <a:lnTo>
                  <a:pt x="1020471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177639" y="4434419"/>
            <a:ext cx="1287919" cy="0"/>
          </a:xfrm>
          <a:custGeom>
            <a:avLst/>
            <a:gdLst/>
            <a:ahLst/>
            <a:cxnLst/>
            <a:rect l="l" t="t" r="r" b="b"/>
            <a:pathLst>
              <a:path w="1287919">
                <a:moveTo>
                  <a:pt x="0" y="0"/>
                </a:moveTo>
                <a:lnTo>
                  <a:pt x="1268198" y="0"/>
                </a:lnTo>
                <a:lnTo>
                  <a:pt x="1287919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449852" y="436531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177639" y="5303503"/>
            <a:ext cx="1287919" cy="0"/>
          </a:xfrm>
          <a:custGeom>
            <a:avLst/>
            <a:gdLst/>
            <a:ahLst/>
            <a:cxnLst/>
            <a:rect l="l" t="t" r="r" b="b"/>
            <a:pathLst>
              <a:path w="1287919">
                <a:moveTo>
                  <a:pt x="0" y="0"/>
                </a:moveTo>
                <a:lnTo>
                  <a:pt x="1268198" y="0"/>
                </a:lnTo>
                <a:lnTo>
                  <a:pt x="1287919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449852" y="523439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177639" y="6172586"/>
            <a:ext cx="1287919" cy="0"/>
          </a:xfrm>
          <a:custGeom>
            <a:avLst/>
            <a:gdLst/>
            <a:ahLst/>
            <a:cxnLst/>
            <a:rect l="l" t="t" r="r" b="b"/>
            <a:pathLst>
              <a:path w="1287919">
                <a:moveTo>
                  <a:pt x="0" y="0"/>
                </a:moveTo>
                <a:lnTo>
                  <a:pt x="1268198" y="0"/>
                </a:lnTo>
                <a:lnTo>
                  <a:pt x="1287919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449852" y="610347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622500" y="4434419"/>
            <a:ext cx="125653" cy="0"/>
          </a:xfrm>
          <a:custGeom>
            <a:avLst/>
            <a:gdLst/>
            <a:ahLst/>
            <a:cxnLst/>
            <a:rect l="l" t="t" r="r" b="b"/>
            <a:pathLst>
              <a:path w="125653">
                <a:moveTo>
                  <a:pt x="0" y="0"/>
                </a:moveTo>
                <a:lnTo>
                  <a:pt x="125653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732444" y="436531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622500" y="5313973"/>
            <a:ext cx="115175" cy="0"/>
          </a:xfrm>
          <a:custGeom>
            <a:avLst/>
            <a:gdLst/>
            <a:ahLst/>
            <a:cxnLst/>
            <a:rect l="l" t="t" r="r" b="b"/>
            <a:pathLst>
              <a:path w="115175">
                <a:moveTo>
                  <a:pt x="0" y="0"/>
                </a:moveTo>
                <a:lnTo>
                  <a:pt x="115175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721973" y="524486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046574" y="4565305"/>
            <a:ext cx="0" cy="418835"/>
          </a:xfrm>
          <a:custGeom>
            <a:avLst/>
            <a:gdLst/>
            <a:ahLst/>
            <a:cxnLst/>
            <a:rect l="l" t="t" r="r" b="b"/>
            <a:pathLst>
              <a:path h="418835">
                <a:moveTo>
                  <a:pt x="0" y="0"/>
                </a:moveTo>
                <a:lnTo>
                  <a:pt x="0" y="404171"/>
                </a:lnTo>
                <a:lnTo>
                  <a:pt x="0" y="41883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977463" y="496843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601680" y="4094116"/>
            <a:ext cx="4020820" cy="691078"/>
          </a:xfrm>
          <a:custGeom>
            <a:avLst/>
            <a:gdLst/>
            <a:ahLst/>
            <a:cxnLst/>
            <a:rect l="l" t="t" r="r" b="b"/>
            <a:pathLst>
              <a:path w="4020820" h="691078">
                <a:moveTo>
                  <a:pt x="0" y="0"/>
                </a:moveTo>
                <a:lnTo>
                  <a:pt x="0" y="691078"/>
                </a:lnTo>
                <a:lnTo>
                  <a:pt x="4020820" y="691078"/>
                </a:lnTo>
                <a:lnTo>
                  <a:pt x="402082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601680" y="4963199"/>
            <a:ext cx="4020820" cy="691078"/>
          </a:xfrm>
          <a:custGeom>
            <a:avLst/>
            <a:gdLst/>
            <a:ahLst/>
            <a:cxnLst/>
            <a:rect l="l" t="t" r="r" b="b"/>
            <a:pathLst>
              <a:path w="4020820" h="691078">
                <a:moveTo>
                  <a:pt x="0" y="0"/>
                </a:moveTo>
                <a:lnTo>
                  <a:pt x="0" y="691078"/>
                </a:lnTo>
                <a:lnTo>
                  <a:pt x="4020820" y="691078"/>
                </a:lnTo>
                <a:lnTo>
                  <a:pt x="402082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622500" y="6183058"/>
            <a:ext cx="136121" cy="0"/>
          </a:xfrm>
          <a:custGeom>
            <a:avLst/>
            <a:gdLst/>
            <a:ahLst/>
            <a:cxnLst/>
            <a:rect l="l" t="t" r="r" b="b"/>
            <a:pathLst>
              <a:path w="136121">
                <a:moveTo>
                  <a:pt x="0" y="0"/>
                </a:moveTo>
                <a:lnTo>
                  <a:pt x="136121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742915" y="611394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036102" y="6313943"/>
            <a:ext cx="0" cy="408364"/>
          </a:xfrm>
          <a:custGeom>
            <a:avLst/>
            <a:gdLst/>
            <a:ahLst/>
            <a:cxnLst/>
            <a:rect l="l" t="t" r="r" b="b"/>
            <a:pathLst>
              <a:path h="408364">
                <a:moveTo>
                  <a:pt x="0" y="0"/>
                </a:moveTo>
                <a:lnTo>
                  <a:pt x="0" y="397132"/>
                </a:lnTo>
                <a:lnTo>
                  <a:pt x="0" y="408364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966992" y="6706602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879612" y="6004798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0" y="174841"/>
                </a:moveTo>
                <a:lnTo>
                  <a:pt x="498" y="188254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7"/>
                </a:lnTo>
                <a:lnTo>
                  <a:pt x="12462" y="240634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8" y="316908"/>
                </a:lnTo>
                <a:lnTo>
                  <a:pt x="82271" y="324590"/>
                </a:lnTo>
                <a:lnTo>
                  <a:pt x="94028" y="331247"/>
                </a:lnTo>
                <a:lnTo>
                  <a:pt x="106156" y="336880"/>
                </a:lnTo>
                <a:lnTo>
                  <a:pt x="118594" y="341489"/>
                </a:lnTo>
                <a:lnTo>
                  <a:pt x="131280" y="345074"/>
                </a:lnTo>
                <a:lnTo>
                  <a:pt x="144151" y="347634"/>
                </a:lnTo>
                <a:lnTo>
                  <a:pt x="157146" y="349170"/>
                </a:lnTo>
                <a:lnTo>
                  <a:pt x="170204" y="349683"/>
                </a:lnTo>
                <a:lnTo>
                  <a:pt x="183261" y="349170"/>
                </a:lnTo>
                <a:lnTo>
                  <a:pt x="196256" y="347634"/>
                </a:lnTo>
                <a:lnTo>
                  <a:pt x="209128" y="345074"/>
                </a:lnTo>
                <a:lnTo>
                  <a:pt x="221814" y="341489"/>
                </a:lnTo>
                <a:lnTo>
                  <a:pt x="234252" y="336880"/>
                </a:lnTo>
                <a:lnTo>
                  <a:pt x="246380" y="331247"/>
                </a:lnTo>
                <a:lnTo>
                  <a:pt x="258136" y="324590"/>
                </a:lnTo>
                <a:lnTo>
                  <a:pt x="269459" y="316908"/>
                </a:lnTo>
                <a:lnTo>
                  <a:pt x="280286" y="308203"/>
                </a:lnTo>
                <a:lnTo>
                  <a:pt x="290556" y="298473"/>
                </a:lnTo>
                <a:lnTo>
                  <a:pt x="300028" y="287923"/>
                </a:lnTo>
                <a:lnTo>
                  <a:pt x="308503" y="276801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4"/>
                </a:lnTo>
                <a:lnTo>
                  <a:pt x="332432" y="227857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4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8"/>
                </a:lnTo>
                <a:lnTo>
                  <a:pt x="335921" y="134856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89"/>
                </a:lnTo>
                <a:lnTo>
                  <a:pt x="315981" y="84512"/>
                </a:lnTo>
                <a:lnTo>
                  <a:pt x="308503" y="72881"/>
                </a:lnTo>
                <a:lnTo>
                  <a:pt x="300028" y="61759"/>
                </a:lnTo>
                <a:lnTo>
                  <a:pt x="290556" y="51209"/>
                </a:lnTo>
                <a:lnTo>
                  <a:pt x="280286" y="41479"/>
                </a:lnTo>
                <a:lnTo>
                  <a:pt x="269459" y="32774"/>
                </a:lnTo>
                <a:lnTo>
                  <a:pt x="258136" y="25092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2"/>
                </a:lnTo>
                <a:lnTo>
                  <a:pt x="70948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2"/>
                </a:lnTo>
                <a:lnTo>
                  <a:pt x="17946" y="96589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8"/>
                </a:lnTo>
                <a:lnTo>
                  <a:pt x="498" y="161428"/>
                </a:lnTo>
                <a:lnTo>
                  <a:pt x="0" y="1748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046574" y="5455331"/>
            <a:ext cx="0" cy="418835"/>
          </a:xfrm>
          <a:custGeom>
            <a:avLst/>
            <a:gdLst/>
            <a:ahLst/>
            <a:cxnLst/>
            <a:rect l="l" t="t" r="r" b="b"/>
            <a:pathLst>
              <a:path h="418835">
                <a:moveTo>
                  <a:pt x="0" y="0"/>
                </a:moveTo>
                <a:lnTo>
                  <a:pt x="0" y="404170"/>
                </a:lnTo>
                <a:lnTo>
                  <a:pt x="0" y="41883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977463" y="585846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7601558" y="7994520"/>
            <a:ext cx="167538" cy="0"/>
          </a:xfrm>
          <a:custGeom>
            <a:avLst/>
            <a:gdLst/>
            <a:ahLst/>
            <a:cxnLst/>
            <a:rect l="l" t="t" r="r" b="b"/>
            <a:pathLst>
              <a:path w="167538">
                <a:moveTo>
                  <a:pt x="0" y="0"/>
                </a:moveTo>
                <a:lnTo>
                  <a:pt x="167538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753386" y="792541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622621" y="7654217"/>
            <a:ext cx="3978936" cy="691078"/>
          </a:xfrm>
          <a:custGeom>
            <a:avLst/>
            <a:gdLst/>
            <a:ahLst/>
            <a:cxnLst/>
            <a:rect l="l" t="t" r="r" b="b"/>
            <a:pathLst>
              <a:path w="3978936" h="691078">
                <a:moveTo>
                  <a:pt x="0" y="0"/>
                </a:moveTo>
                <a:lnTo>
                  <a:pt x="0" y="691078"/>
                </a:lnTo>
                <a:lnTo>
                  <a:pt x="3978936" y="691078"/>
                </a:lnTo>
                <a:lnTo>
                  <a:pt x="3978936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601680" y="5832283"/>
            <a:ext cx="4020820" cy="691078"/>
          </a:xfrm>
          <a:custGeom>
            <a:avLst/>
            <a:gdLst/>
            <a:ahLst/>
            <a:cxnLst/>
            <a:rect l="l" t="t" r="r" b="b"/>
            <a:pathLst>
              <a:path w="4020820" h="691078">
                <a:moveTo>
                  <a:pt x="0" y="0"/>
                </a:moveTo>
                <a:lnTo>
                  <a:pt x="0" y="691078"/>
                </a:lnTo>
                <a:lnTo>
                  <a:pt x="4020820" y="691078"/>
                </a:lnTo>
                <a:lnTo>
                  <a:pt x="402082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172403" y="8146349"/>
            <a:ext cx="5884638" cy="916202"/>
          </a:xfrm>
          <a:custGeom>
            <a:avLst/>
            <a:gdLst/>
            <a:ahLst/>
            <a:cxnLst/>
            <a:rect l="l" t="t" r="r" b="b"/>
            <a:pathLst>
              <a:path w="5884638" h="916202">
                <a:moveTo>
                  <a:pt x="5884638" y="0"/>
                </a:moveTo>
                <a:lnTo>
                  <a:pt x="5884638" y="518308"/>
                </a:lnTo>
                <a:lnTo>
                  <a:pt x="0" y="518308"/>
                </a:lnTo>
                <a:lnTo>
                  <a:pt x="0" y="903121"/>
                </a:lnTo>
                <a:lnTo>
                  <a:pt x="0" y="91620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103296" y="9046845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884921" y="7820311"/>
            <a:ext cx="340418" cy="349683"/>
          </a:xfrm>
          <a:custGeom>
            <a:avLst/>
            <a:gdLst/>
            <a:ahLst/>
            <a:cxnLst/>
            <a:rect l="l" t="t" r="r" b="b"/>
            <a:pathLst>
              <a:path w="340418" h="349683">
                <a:moveTo>
                  <a:pt x="0" y="174841"/>
                </a:move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4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9" y="316909"/>
                </a:lnTo>
                <a:lnTo>
                  <a:pt x="82272" y="324590"/>
                </a:lnTo>
                <a:lnTo>
                  <a:pt x="94029" y="331248"/>
                </a:lnTo>
                <a:lnTo>
                  <a:pt x="106158" y="336881"/>
                </a:lnTo>
                <a:lnTo>
                  <a:pt x="118596" y="341490"/>
                </a:lnTo>
                <a:lnTo>
                  <a:pt x="131282" y="345074"/>
                </a:lnTo>
                <a:lnTo>
                  <a:pt x="144155" y="347635"/>
                </a:lnTo>
                <a:lnTo>
                  <a:pt x="157151" y="349171"/>
                </a:lnTo>
                <a:lnTo>
                  <a:pt x="170209" y="349683"/>
                </a:lnTo>
                <a:lnTo>
                  <a:pt x="183267" y="349171"/>
                </a:lnTo>
                <a:lnTo>
                  <a:pt x="196263" y="347635"/>
                </a:lnTo>
                <a:lnTo>
                  <a:pt x="209136" y="345074"/>
                </a:lnTo>
                <a:lnTo>
                  <a:pt x="221822" y="341490"/>
                </a:lnTo>
                <a:lnTo>
                  <a:pt x="234260" y="336881"/>
                </a:lnTo>
                <a:lnTo>
                  <a:pt x="246389" y="331248"/>
                </a:lnTo>
                <a:lnTo>
                  <a:pt x="258146" y="324590"/>
                </a:lnTo>
                <a:lnTo>
                  <a:pt x="269469" y="316909"/>
                </a:lnTo>
                <a:lnTo>
                  <a:pt x="280297" y="308203"/>
                </a:lnTo>
                <a:lnTo>
                  <a:pt x="290567" y="298473"/>
                </a:lnTo>
                <a:lnTo>
                  <a:pt x="300038" y="287923"/>
                </a:lnTo>
                <a:lnTo>
                  <a:pt x="308513" y="276801"/>
                </a:lnTo>
                <a:lnTo>
                  <a:pt x="315991" y="265170"/>
                </a:lnTo>
                <a:lnTo>
                  <a:pt x="322472" y="253093"/>
                </a:lnTo>
                <a:lnTo>
                  <a:pt x="327955" y="240634"/>
                </a:lnTo>
                <a:lnTo>
                  <a:pt x="332442" y="227858"/>
                </a:lnTo>
                <a:lnTo>
                  <a:pt x="335932" y="214826"/>
                </a:lnTo>
                <a:lnTo>
                  <a:pt x="338424" y="201604"/>
                </a:lnTo>
                <a:lnTo>
                  <a:pt x="339920" y="188255"/>
                </a:lnTo>
                <a:lnTo>
                  <a:pt x="340418" y="174841"/>
                </a:lnTo>
                <a:lnTo>
                  <a:pt x="339920" y="161428"/>
                </a:lnTo>
                <a:lnTo>
                  <a:pt x="338424" y="148079"/>
                </a:lnTo>
                <a:lnTo>
                  <a:pt x="335932" y="134856"/>
                </a:lnTo>
                <a:lnTo>
                  <a:pt x="332442" y="121825"/>
                </a:lnTo>
                <a:lnTo>
                  <a:pt x="327955" y="109048"/>
                </a:lnTo>
                <a:lnTo>
                  <a:pt x="322472" y="96590"/>
                </a:lnTo>
                <a:lnTo>
                  <a:pt x="315991" y="84513"/>
                </a:lnTo>
                <a:lnTo>
                  <a:pt x="308513" y="72881"/>
                </a:lnTo>
                <a:lnTo>
                  <a:pt x="300038" y="61759"/>
                </a:lnTo>
                <a:lnTo>
                  <a:pt x="290567" y="51209"/>
                </a:lnTo>
                <a:lnTo>
                  <a:pt x="280297" y="41479"/>
                </a:lnTo>
                <a:lnTo>
                  <a:pt x="269469" y="32774"/>
                </a:lnTo>
                <a:lnTo>
                  <a:pt x="258146" y="25092"/>
                </a:lnTo>
                <a:lnTo>
                  <a:pt x="246389" y="18435"/>
                </a:lnTo>
                <a:lnTo>
                  <a:pt x="234260" y="12802"/>
                </a:lnTo>
                <a:lnTo>
                  <a:pt x="221822" y="8193"/>
                </a:lnTo>
                <a:lnTo>
                  <a:pt x="209136" y="4608"/>
                </a:lnTo>
                <a:lnTo>
                  <a:pt x="196263" y="2048"/>
                </a:lnTo>
                <a:lnTo>
                  <a:pt x="183267" y="512"/>
                </a:lnTo>
                <a:lnTo>
                  <a:pt x="170209" y="0"/>
                </a:lnTo>
                <a:lnTo>
                  <a:pt x="157151" y="512"/>
                </a:lnTo>
                <a:lnTo>
                  <a:pt x="144155" y="2048"/>
                </a:lnTo>
                <a:lnTo>
                  <a:pt x="131282" y="4608"/>
                </a:lnTo>
                <a:lnTo>
                  <a:pt x="118596" y="8193"/>
                </a:lnTo>
                <a:lnTo>
                  <a:pt x="106158" y="12802"/>
                </a:lnTo>
                <a:lnTo>
                  <a:pt x="94029" y="18435"/>
                </a:lnTo>
                <a:lnTo>
                  <a:pt x="82272" y="25092"/>
                </a:lnTo>
                <a:lnTo>
                  <a:pt x="70949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877466" y="5133998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17946" y="253093"/>
                </a:move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8" y="316909"/>
                </a:lnTo>
                <a:lnTo>
                  <a:pt x="82271" y="324590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0"/>
                </a:lnTo>
                <a:lnTo>
                  <a:pt x="269459" y="316909"/>
                </a:lnTo>
                <a:lnTo>
                  <a:pt x="280286" y="308203"/>
                </a:lnTo>
                <a:lnTo>
                  <a:pt x="290556" y="298473"/>
                </a:lnTo>
                <a:lnTo>
                  <a:pt x="300028" y="287923"/>
                </a:lnTo>
                <a:lnTo>
                  <a:pt x="308503" y="276801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4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6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1"/>
                </a:lnTo>
                <a:lnTo>
                  <a:pt x="300028" y="61759"/>
                </a:lnTo>
                <a:lnTo>
                  <a:pt x="290556" y="51209"/>
                </a:lnTo>
                <a:lnTo>
                  <a:pt x="280286" y="41479"/>
                </a:lnTo>
                <a:lnTo>
                  <a:pt x="269459" y="32774"/>
                </a:lnTo>
                <a:lnTo>
                  <a:pt x="258136" y="25092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2"/>
                </a:lnTo>
                <a:lnTo>
                  <a:pt x="70948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4"/>
                </a:lnTo>
                <a:lnTo>
                  <a:pt x="17946" y="25309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877466" y="4258392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17946" y="253093"/>
                </a:moveTo>
                <a:lnTo>
                  <a:pt x="24427" y="265170"/>
                </a:lnTo>
                <a:lnTo>
                  <a:pt x="31905" y="276802"/>
                </a:lnTo>
                <a:lnTo>
                  <a:pt x="40380" y="287924"/>
                </a:lnTo>
                <a:lnTo>
                  <a:pt x="49851" y="298474"/>
                </a:lnTo>
                <a:lnTo>
                  <a:pt x="60121" y="308204"/>
                </a:lnTo>
                <a:lnTo>
                  <a:pt x="70948" y="316909"/>
                </a:lnTo>
                <a:lnTo>
                  <a:pt x="82271" y="324591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1"/>
                </a:lnTo>
                <a:lnTo>
                  <a:pt x="269459" y="316909"/>
                </a:lnTo>
                <a:lnTo>
                  <a:pt x="280286" y="308204"/>
                </a:lnTo>
                <a:lnTo>
                  <a:pt x="290556" y="298474"/>
                </a:lnTo>
                <a:lnTo>
                  <a:pt x="300028" y="287924"/>
                </a:lnTo>
                <a:lnTo>
                  <a:pt x="308503" y="276802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5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7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2"/>
                </a:lnTo>
                <a:lnTo>
                  <a:pt x="300028" y="61759"/>
                </a:lnTo>
                <a:lnTo>
                  <a:pt x="290556" y="51210"/>
                </a:lnTo>
                <a:lnTo>
                  <a:pt x="280286" y="41480"/>
                </a:lnTo>
                <a:lnTo>
                  <a:pt x="269459" y="32774"/>
                </a:lnTo>
                <a:lnTo>
                  <a:pt x="258136" y="25093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3"/>
                </a:lnTo>
                <a:lnTo>
                  <a:pt x="70948" y="32774"/>
                </a:lnTo>
                <a:lnTo>
                  <a:pt x="60121" y="41480"/>
                </a:lnTo>
                <a:lnTo>
                  <a:pt x="49851" y="51210"/>
                </a:lnTo>
                <a:lnTo>
                  <a:pt x="40380" y="61759"/>
                </a:lnTo>
                <a:lnTo>
                  <a:pt x="31905" y="72882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7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8"/>
                </a:lnTo>
                <a:lnTo>
                  <a:pt x="12462" y="240635"/>
                </a:lnTo>
                <a:lnTo>
                  <a:pt x="17946" y="25309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468991" y="9193437"/>
            <a:ext cx="1404076" cy="806258"/>
          </a:xfrm>
          <a:custGeom>
            <a:avLst/>
            <a:gdLst/>
            <a:ahLst/>
            <a:cxnLst/>
            <a:rect l="l" t="t" r="r" b="b"/>
            <a:pathLst>
              <a:path w="1404076" h="806258">
                <a:moveTo>
                  <a:pt x="1162907" y="806258"/>
                </a:moveTo>
                <a:lnTo>
                  <a:pt x="1179008" y="800497"/>
                </a:lnTo>
                <a:lnTo>
                  <a:pt x="1201139" y="790276"/>
                </a:lnTo>
                <a:lnTo>
                  <a:pt x="1222579" y="777708"/>
                </a:lnTo>
                <a:lnTo>
                  <a:pt x="1243239" y="762931"/>
                </a:lnTo>
                <a:lnTo>
                  <a:pt x="1263032" y="746085"/>
                </a:lnTo>
                <a:lnTo>
                  <a:pt x="1272576" y="736929"/>
                </a:lnTo>
                <a:lnTo>
                  <a:pt x="1281870" y="727308"/>
                </a:lnTo>
                <a:lnTo>
                  <a:pt x="1290902" y="717239"/>
                </a:lnTo>
                <a:lnTo>
                  <a:pt x="1299663" y="706740"/>
                </a:lnTo>
                <a:lnTo>
                  <a:pt x="1308142" y="695827"/>
                </a:lnTo>
                <a:lnTo>
                  <a:pt x="1316326" y="684518"/>
                </a:lnTo>
                <a:lnTo>
                  <a:pt x="1323856" y="673339"/>
                </a:lnTo>
                <a:lnTo>
                  <a:pt x="1331057" y="661835"/>
                </a:lnTo>
                <a:lnTo>
                  <a:pt x="1337926" y="650019"/>
                </a:lnTo>
                <a:lnTo>
                  <a:pt x="1344458" y="637905"/>
                </a:lnTo>
                <a:lnTo>
                  <a:pt x="1350648" y="625507"/>
                </a:lnTo>
                <a:lnTo>
                  <a:pt x="1356494" y="612836"/>
                </a:lnTo>
                <a:lnTo>
                  <a:pt x="1361990" y="599908"/>
                </a:lnTo>
                <a:lnTo>
                  <a:pt x="1367133" y="586736"/>
                </a:lnTo>
                <a:lnTo>
                  <a:pt x="1371918" y="573332"/>
                </a:lnTo>
                <a:lnTo>
                  <a:pt x="1376341" y="559710"/>
                </a:lnTo>
                <a:lnTo>
                  <a:pt x="1380399" y="545885"/>
                </a:lnTo>
                <a:lnTo>
                  <a:pt x="1384086" y="531868"/>
                </a:lnTo>
                <a:lnTo>
                  <a:pt x="1387399" y="517675"/>
                </a:lnTo>
                <a:lnTo>
                  <a:pt x="1390334" y="503317"/>
                </a:lnTo>
                <a:lnTo>
                  <a:pt x="1392887" y="488809"/>
                </a:lnTo>
                <a:lnTo>
                  <a:pt x="1395053" y="474163"/>
                </a:lnTo>
                <a:lnTo>
                  <a:pt x="1396828" y="459394"/>
                </a:lnTo>
                <a:lnTo>
                  <a:pt x="1398209" y="444515"/>
                </a:lnTo>
                <a:lnTo>
                  <a:pt x="1399190" y="429539"/>
                </a:lnTo>
                <a:lnTo>
                  <a:pt x="1399768" y="414480"/>
                </a:lnTo>
                <a:lnTo>
                  <a:pt x="1402064" y="394465"/>
                </a:lnTo>
                <a:lnTo>
                  <a:pt x="1403495" y="374459"/>
                </a:lnTo>
                <a:lnTo>
                  <a:pt x="1404076" y="354507"/>
                </a:lnTo>
                <a:lnTo>
                  <a:pt x="1403820" y="334651"/>
                </a:lnTo>
                <a:lnTo>
                  <a:pt x="1400844" y="295404"/>
                </a:lnTo>
                <a:lnTo>
                  <a:pt x="1394672" y="257064"/>
                </a:lnTo>
                <a:lnTo>
                  <a:pt x="1385406" y="219980"/>
                </a:lnTo>
                <a:lnTo>
                  <a:pt x="1365932" y="167466"/>
                </a:lnTo>
                <a:lnTo>
                  <a:pt x="1340076" y="119731"/>
                </a:lnTo>
                <a:lnTo>
                  <a:pt x="1308185" y="77946"/>
                </a:lnTo>
                <a:lnTo>
                  <a:pt x="1277518" y="48802"/>
                </a:lnTo>
                <a:lnTo>
                  <a:pt x="1244295" y="26207"/>
                </a:lnTo>
                <a:lnTo>
                  <a:pt x="1209071" y="10430"/>
                </a:lnTo>
                <a:lnTo>
                  <a:pt x="1159989" y="453"/>
                </a:lnTo>
                <a:lnTo>
                  <a:pt x="1147483" y="0"/>
                </a:lnTo>
                <a:lnTo>
                  <a:pt x="248432" y="63"/>
                </a:lnTo>
                <a:lnTo>
                  <a:pt x="0" y="403200"/>
                </a:lnTo>
                <a:lnTo>
                  <a:pt x="243730" y="806258"/>
                </a:lnTo>
                <a:lnTo>
                  <a:pt x="1162907" y="806258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198577" y="7083553"/>
            <a:ext cx="1277448" cy="0"/>
          </a:xfrm>
          <a:custGeom>
            <a:avLst/>
            <a:gdLst/>
            <a:ahLst/>
            <a:cxnLst/>
            <a:rect l="l" t="t" r="r" b="b"/>
            <a:pathLst>
              <a:path w="1277448">
                <a:moveTo>
                  <a:pt x="0" y="0"/>
                </a:moveTo>
                <a:lnTo>
                  <a:pt x="1264034" y="0"/>
                </a:lnTo>
                <a:lnTo>
                  <a:pt x="1277448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460323" y="701444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601558" y="7083553"/>
            <a:ext cx="178001" cy="0"/>
          </a:xfrm>
          <a:custGeom>
            <a:avLst/>
            <a:gdLst/>
            <a:ahLst/>
            <a:cxnLst/>
            <a:rect l="l" t="t" r="r" b="b"/>
            <a:pathLst>
              <a:path w="178001">
                <a:moveTo>
                  <a:pt x="0" y="0"/>
                </a:moveTo>
                <a:lnTo>
                  <a:pt x="178001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763857" y="7014446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138215"/>
                </a:moveTo>
                <a:lnTo>
                  <a:pt x="138215" y="69107"/>
                </a:lnTo>
                <a:lnTo>
                  <a:pt x="0" y="0"/>
                </a:lnTo>
                <a:lnTo>
                  <a:pt x="0" y="13821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8057040" y="7214439"/>
            <a:ext cx="0" cy="418835"/>
          </a:xfrm>
          <a:custGeom>
            <a:avLst/>
            <a:gdLst/>
            <a:ahLst/>
            <a:cxnLst/>
            <a:rect l="l" t="t" r="r" b="b"/>
            <a:pathLst>
              <a:path h="418835">
                <a:moveTo>
                  <a:pt x="0" y="0"/>
                </a:moveTo>
                <a:lnTo>
                  <a:pt x="0" y="404393"/>
                </a:lnTo>
                <a:lnTo>
                  <a:pt x="0" y="418835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987934" y="761756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896387" y="6912555"/>
            <a:ext cx="340408" cy="349683"/>
          </a:xfrm>
          <a:custGeom>
            <a:avLst/>
            <a:gdLst/>
            <a:ahLst/>
            <a:cxnLst/>
            <a:rect l="l" t="t" r="r" b="b"/>
            <a:pathLst>
              <a:path w="340408" h="349683">
                <a:moveTo>
                  <a:pt x="1994" y="201604"/>
                </a:moveTo>
                <a:lnTo>
                  <a:pt x="4486" y="214826"/>
                </a:lnTo>
                <a:lnTo>
                  <a:pt x="7976" y="227858"/>
                </a:lnTo>
                <a:lnTo>
                  <a:pt x="12462" y="240634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1" y="298473"/>
                </a:lnTo>
                <a:lnTo>
                  <a:pt x="60121" y="308203"/>
                </a:lnTo>
                <a:lnTo>
                  <a:pt x="70948" y="316909"/>
                </a:lnTo>
                <a:lnTo>
                  <a:pt x="82271" y="324590"/>
                </a:lnTo>
                <a:lnTo>
                  <a:pt x="94028" y="331248"/>
                </a:lnTo>
                <a:lnTo>
                  <a:pt x="106156" y="336881"/>
                </a:lnTo>
                <a:lnTo>
                  <a:pt x="118594" y="341490"/>
                </a:lnTo>
                <a:lnTo>
                  <a:pt x="131280" y="345074"/>
                </a:lnTo>
                <a:lnTo>
                  <a:pt x="144151" y="347635"/>
                </a:lnTo>
                <a:lnTo>
                  <a:pt x="157146" y="349171"/>
                </a:lnTo>
                <a:lnTo>
                  <a:pt x="170204" y="349683"/>
                </a:lnTo>
                <a:lnTo>
                  <a:pt x="183261" y="349171"/>
                </a:lnTo>
                <a:lnTo>
                  <a:pt x="196256" y="347635"/>
                </a:lnTo>
                <a:lnTo>
                  <a:pt x="209128" y="345074"/>
                </a:lnTo>
                <a:lnTo>
                  <a:pt x="221814" y="341490"/>
                </a:lnTo>
                <a:lnTo>
                  <a:pt x="234252" y="336881"/>
                </a:lnTo>
                <a:lnTo>
                  <a:pt x="246380" y="331248"/>
                </a:lnTo>
                <a:lnTo>
                  <a:pt x="258136" y="324590"/>
                </a:lnTo>
                <a:lnTo>
                  <a:pt x="269459" y="316909"/>
                </a:lnTo>
                <a:lnTo>
                  <a:pt x="280286" y="308203"/>
                </a:lnTo>
                <a:lnTo>
                  <a:pt x="290556" y="298473"/>
                </a:lnTo>
                <a:lnTo>
                  <a:pt x="300028" y="287923"/>
                </a:lnTo>
                <a:lnTo>
                  <a:pt x="308503" y="276801"/>
                </a:lnTo>
                <a:lnTo>
                  <a:pt x="315981" y="265170"/>
                </a:lnTo>
                <a:lnTo>
                  <a:pt x="322461" y="253093"/>
                </a:lnTo>
                <a:lnTo>
                  <a:pt x="327945" y="240634"/>
                </a:lnTo>
                <a:lnTo>
                  <a:pt x="332432" y="227858"/>
                </a:lnTo>
                <a:lnTo>
                  <a:pt x="335921" y="214826"/>
                </a:lnTo>
                <a:lnTo>
                  <a:pt x="338414" y="201604"/>
                </a:lnTo>
                <a:lnTo>
                  <a:pt x="339909" y="188255"/>
                </a:lnTo>
                <a:lnTo>
                  <a:pt x="340408" y="174841"/>
                </a:lnTo>
                <a:lnTo>
                  <a:pt x="339909" y="161428"/>
                </a:lnTo>
                <a:lnTo>
                  <a:pt x="338414" y="148079"/>
                </a:lnTo>
                <a:lnTo>
                  <a:pt x="335921" y="134856"/>
                </a:lnTo>
                <a:lnTo>
                  <a:pt x="332432" y="121825"/>
                </a:lnTo>
                <a:lnTo>
                  <a:pt x="327945" y="109048"/>
                </a:lnTo>
                <a:lnTo>
                  <a:pt x="322461" y="96590"/>
                </a:lnTo>
                <a:lnTo>
                  <a:pt x="315981" y="84513"/>
                </a:lnTo>
                <a:lnTo>
                  <a:pt x="308503" y="72881"/>
                </a:lnTo>
                <a:lnTo>
                  <a:pt x="300028" y="61759"/>
                </a:lnTo>
                <a:lnTo>
                  <a:pt x="290556" y="51209"/>
                </a:lnTo>
                <a:lnTo>
                  <a:pt x="280286" y="41479"/>
                </a:lnTo>
                <a:lnTo>
                  <a:pt x="269459" y="32774"/>
                </a:lnTo>
                <a:lnTo>
                  <a:pt x="258136" y="25092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8" y="4608"/>
                </a:lnTo>
                <a:lnTo>
                  <a:pt x="196256" y="2048"/>
                </a:lnTo>
                <a:lnTo>
                  <a:pt x="183261" y="512"/>
                </a:lnTo>
                <a:lnTo>
                  <a:pt x="170204" y="0"/>
                </a:lnTo>
                <a:lnTo>
                  <a:pt x="157146" y="512"/>
                </a:lnTo>
                <a:lnTo>
                  <a:pt x="144151" y="2048"/>
                </a:lnTo>
                <a:lnTo>
                  <a:pt x="131280" y="4608"/>
                </a:lnTo>
                <a:lnTo>
                  <a:pt x="118594" y="8193"/>
                </a:lnTo>
                <a:lnTo>
                  <a:pt x="106156" y="12802"/>
                </a:lnTo>
                <a:lnTo>
                  <a:pt x="94028" y="18435"/>
                </a:lnTo>
                <a:lnTo>
                  <a:pt x="82271" y="25092"/>
                </a:lnTo>
                <a:lnTo>
                  <a:pt x="70948" y="32774"/>
                </a:lnTo>
                <a:lnTo>
                  <a:pt x="60121" y="41479"/>
                </a:lnTo>
                <a:lnTo>
                  <a:pt x="49851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3"/>
                </a:lnTo>
                <a:lnTo>
                  <a:pt x="17946" y="96590"/>
                </a:lnTo>
                <a:lnTo>
                  <a:pt x="12462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9"/>
                </a:lnTo>
                <a:lnTo>
                  <a:pt x="498" y="161428"/>
                </a:lnTo>
                <a:lnTo>
                  <a:pt x="0" y="174841"/>
                </a:lnTo>
                <a:lnTo>
                  <a:pt x="498" y="188255"/>
                </a:lnTo>
                <a:lnTo>
                  <a:pt x="1994" y="201604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3622621" y="6743250"/>
            <a:ext cx="3978936" cy="691078"/>
          </a:xfrm>
          <a:custGeom>
            <a:avLst/>
            <a:gdLst/>
            <a:ahLst/>
            <a:cxnLst/>
            <a:rect l="l" t="t" r="r" b="b"/>
            <a:pathLst>
              <a:path w="3978936" h="691078">
                <a:moveTo>
                  <a:pt x="0" y="0"/>
                </a:moveTo>
                <a:lnTo>
                  <a:pt x="0" y="691078"/>
                </a:lnTo>
                <a:lnTo>
                  <a:pt x="3978936" y="691078"/>
                </a:lnTo>
                <a:lnTo>
                  <a:pt x="3978936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1610527" y="161446"/>
            <a:ext cx="2216411" cy="7922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928">
              <a:lnSpc>
                <a:spcPts val="2120"/>
              </a:lnSpc>
              <a:spcBef>
                <a:spcPts val="106"/>
              </a:spcBef>
            </a:pPr>
            <a:endParaRPr lang="es-EC" sz="2050" spc="0" dirty="0" smtClean="0">
              <a:solidFill>
                <a:srgbClr val="FEFFFE"/>
              </a:solidFill>
              <a:latin typeface="Arial"/>
              <a:cs typeface="Arial"/>
            </a:endParaRPr>
          </a:p>
          <a:p>
            <a:pPr marL="12700" marR="39265">
              <a:lnSpc>
                <a:spcPts val="2750"/>
              </a:lnSpc>
              <a:spcBef>
                <a:spcPts val="1399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In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cio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489965" y="1796321"/>
            <a:ext cx="1383102" cy="3659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P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ernas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608611" y="3309404"/>
            <a:ext cx="1397872" cy="3355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P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ernas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21232" y="9454844"/>
            <a:ext cx="826671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tipo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902204" y="10459567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Fi</a:t>
            </a:r>
            <a:r>
              <a:rPr lang="es-EC" sz="3675" spc="0" baseline="3603" dirty="0" smtClean="0">
                <a:latin typeface="Courier New"/>
                <a:cs typeface="Courier New"/>
              </a:rPr>
              <a:t>n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172403" y="8146349"/>
            <a:ext cx="5884638" cy="518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12172403" y="8664658"/>
            <a:ext cx="5884638" cy="3978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13622621" y="7654217"/>
            <a:ext cx="3978936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21"/>
              </a:spcBef>
            </a:pPr>
            <a:endParaRPr sz="500"/>
          </a:p>
          <a:p>
            <a:pPr marL="859523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“ET"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601558" y="7654217"/>
            <a:ext cx="167538" cy="3403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17601558" y="7994520"/>
            <a:ext cx="167538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13622621" y="6743250"/>
            <a:ext cx="3978936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35"/>
              </a:spcBef>
            </a:pPr>
            <a:endParaRPr sz="500" dirty="0"/>
          </a:p>
          <a:p>
            <a:pPr marL="482508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"</a:t>
            </a:r>
            <a:r>
              <a:rPr sz="2450" spc="0" dirty="0" err="1" smtClean="0">
                <a:latin typeface="Courier New"/>
                <a:cs typeface="Courier New"/>
              </a:rPr>
              <a:t>Ara</a:t>
            </a:r>
            <a:r>
              <a:rPr lang="es-EC" sz="2450" spc="0" dirty="0" smtClean="0">
                <a:latin typeface="Courier New"/>
                <a:cs typeface="Courier New"/>
              </a:rPr>
              <a:t>ñ</a:t>
            </a:r>
            <a:r>
              <a:rPr sz="2450" spc="0" dirty="0" smtClean="0">
                <a:latin typeface="Courier New"/>
                <a:cs typeface="Courier New"/>
              </a:rPr>
              <a:t>a"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01558" y="6743250"/>
            <a:ext cx="178001" cy="3403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17601558" y="7083553"/>
            <a:ext cx="178001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13601680" y="5832283"/>
            <a:ext cx="4020820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10"/>
              </a:spcBef>
            </a:pPr>
            <a:endParaRPr sz="550" dirty="0"/>
          </a:p>
          <a:p>
            <a:pPr marL="126435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"</a:t>
            </a:r>
            <a:r>
              <a:rPr sz="2450" spc="0" dirty="0" err="1" smtClean="0">
                <a:latin typeface="Courier New"/>
                <a:cs typeface="Courier New"/>
              </a:rPr>
              <a:t>Quadrúped</a:t>
            </a:r>
            <a:r>
              <a:rPr lang="es-EC" sz="2450" spc="0" dirty="0" smtClean="0">
                <a:latin typeface="Courier New"/>
                <a:cs typeface="Courier New"/>
              </a:rPr>
              <a:t>o</a:t>
            </a:r>
            <a:r>
              <a:rPr sz="2450" spc="0" dirty="0" smtClean="0">
                <a:latin typeface="Courier New"/>
                <a:cs typeface="Courier New"/>
              </a:rPr>
              <a:t>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22500" y="5832283"/>
            <a:ext cx="136121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17622500" y="6183058"/>
            <a:ext cx="136121" cy="3403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13601680" y="4963199"/>
            <a:ext cx="4020820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25"/>
              </a:spcBef>
            </a:pPr>
            <a:endParaRPr sz="500" dirty="0"/>
          </a:p>
          <a:p>
            <a:pPr marL="503450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“</a:t>
            </a:r>
            <a:r>
              <a:rPr sz="2450" spc="0" dirty="0" err="1" smtClean="0">
                <a:latin typeface="Courier New"/>
                <a:cs typeface="Courier New"/>
              </a:rPr>
              <a:t>Bíped</a:t>
            </a:r>
            <a:r>
              <a:rPr lang="es-EC" sz="2450" spc="0" dirty="0" smtClean="0">
                <a:latin typeface="Courier New"/>
                <a:cs typeface="Courier New"/>
              </a:rPr>
              <a:t>o</a:t>
            </a:r>
            <a:r>
              <a:rPr sz="2450" spc="0" dirty="0" smtClean="0">
                <a:latin typeface="Courier New"/>
                <a:cs typeface="Courier New"/>
              </a:rPr>
              <a:t>”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22500" y="4963199"/>
            <a:ext cx="115175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17622500" y="5313973"/>
            <a:ext cx="115175" cy="340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12193351" y="4036526"/>
            <a:ext cx="1282675" cy="3978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3246">
              <a:lnSpc>
                <a:spcPts val="2760"/>
              </a:lnSpc>
              <a:spcBef>
                <a:spcPts val="508"/>
              </a:spcBef>
            </a:pPr>
            <a:r>
              <a:rPr sz="3675" spc="0" baseline="3603" dirty="0" smtClean="0">
                <a:solidFill>
                  <a:srgbClr val="FEFFFE"/>
                </a:solidFill>
                <a:latin typeface="Courier New"/>
                <a:cs typeface="Courier New"/>
              </a:rPr>
              <a:t>1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93351" y="4434419"/>
            <a:ext cx="1272207" cy="869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53246">
              <a:lnSpc>
                <a:spcPct val="94401"/>
              </a:lnSpc>
              <a:spcBef>
                <a:spcPts val="2304"/>
              </a:spcBef>
            </a:pPr>
            <a:r>
              <a:rPr sz="24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2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93351" y="5303503"/>
            <a:ext cx="1272207" cy="8690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53246">
              <a:lnSpc>
                <a:spcPct val="94401"/>
              </a:lnSpc>
              <a:spcBef>
                <a:spcPts val="2130"/>
              </a:spcBef>
            </a:pPr>
            <a:r>
              <a:rPr sz="24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4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93351" y="6172586"/>
            <a:ext cx="1272207" cy="9109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53246">
              <a:lnSpc>
                <a:spcPct val="94401"/>
              </a:lnSpc>
              <a:spcBef>
                <a:spcPts val="2414"/>
              </a:spcBef>
            </a:pPr>
            <a:r>
              <a:rPr sz="24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6, 8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93351" y="7083553"/>
            <a:ext cx="1282675" cy="8586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1"/>
              </a:spcBef>
            </a:pPr>
            <a:endParaRPr sz="500" dirty="0"/>
          </a:p>
          <a:p>
            <a:pPr marL="153246">
              <a:lnSpc>
                <a:spcPct val="94401"/>
              </a:lnSpc>
              <a:spcBef>
                <a:spcPts val="2000"/>
              </a:spcBef>
            </a:pPr>
            <a:r>
              <a:rPr sz="2450" spc="0" dirty="0" err="1" smtClean="0">
                <a:solidFill>
                  <a:srgbClr val="FEFFFE"/>
                </a:solidFill>
                <a:latin typeface="Courier New"/>
                <a:cs typeface="Courier New"/>
              </a:rPr>
              <a:t>otro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76412" y="4094116"/>
            <a:ext cx="4246088" cy="691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33"/>
              </a:spcBef>
            </a:pPr>
            <a:endParaRPr sz="500" dirty="0"/>
          </a:p>
          <a:p>
            <a:pPr marL="691957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tipo &lt;- "</a:t>
            </a:r>
            <a:r>
              <a:rPr lang="es-EC" sz="2450" spc="0" dirty="0" err="1" smtClean="0">
                <a:latin typeface="Courier New"/>
                <a:cs typeface="Courier New"/>
              </a:rPr>
              <a:t>Monopodo</a:t>
            </a:r>
            <a:r>
              <a:rPr sz="2450" spc="0" dirty="0" smtClean="0">
                <a:latin typeface="Courier New"/>
                <a:cs typeface="Courier New"/>
              </a:rPr>
              <a:t>"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22500" y="4094116"/>
            <a:ext cx="125653" cy="3403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7622500" y="4434419"/>
            <a:ext cx="125653" cy="3507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4" name="object 17"/>
          <p:cNvSpPr txBox="1"/>
          <p:nvPr/>
        </p:nvSpPr>
        <p:spPr>
          <a:xfrm>
            <a:off x="13863260" y="262049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de </a:t>
            </a:r>
          </a:p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múltiple opción</a:t>
            </a:r>
            <a:endParaRPr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95" name="object 17"/>
          <p:cNvSpPr txBox="1"/>
          <p:nvPr/>
        </p:nvSpPr>
        <p:spPr>
          <a:xfrm>
            <a:off x="13863259" y="194924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66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de </a:t>
            </a:r>
          </a:p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6600" dirty="0" smtClean="0">
                <a:solidFill>
                  <a:schemeClr val="bg1"/>
                </a:solidFill>
                <a:latin typeface="+mj-lt"/>
                <a:cs typeface="Times New Roman"/>
              </a:rPr>
              <a:t>múltiple opción</a:t>
            </a:r>
            <a:endParaRPr sz="66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96" name="Marcador de contenido 13"/>
          <p:cNvSpPr txBox="1">
            <a:spLocks/>
          </p:cNvSpPr>
          <p:nvPr/>
        </p:nvSpPr>
        <p:spPr>
          <a:xfrm>
            <a:off x="606919" y="1572834"/>
            <a:ext cx="9967912" cy="80517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piernas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Entero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Cadena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Leer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piernas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SWITCH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piernas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endParaRPr lang="es-EC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“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monopodo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”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2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“bípedo”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4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quadrúpedo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”</a:t>
            </a:r>
            <a:endParaRPr lang="es-EC" sz="2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6, 8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“araña”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DEFAULT: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“otro”			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ENDSWITCH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Método Principal</a:t>
            </a: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221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77"/>
          <p:cNvSpPr txBox="1"/>
          <p:nvPr/>
        </p:nvSpPr>
        <p:spPr>
          <a:xfrm>
            <a:off x="0" y="0"/>
            <a:ext cx="12205545" cy="11308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77688">
              <a:lnSpc>
                <a:spcPts val="1000"/>
              </a:lnSpc>
              <a:spcBef>
                <a:spcPts val="35"/>
              </a:spcBef>
            </a:pPr>
            <a:endParaRPr sz="1000"/>
          </a:p>
          <a:p>
            <a:pPr marR="468080" algn="r">
              <a:lnSpc>
                <a:spcPts val="2155"/>
              </a:lnSpc>
              <a:spcBef>
                <a:spcPts val="107"/>
              </a:spcBef>
            </a:pPr>
            <a:r>
              <a:rPr sz="3075" spc="-229" baseline="-5656" dirty="0" smtClean="0">
                <a:solidFill>
                  <a:srgbClr val="FEFFFE"/>
                </a:solidFill>
                <a:latin typeface="Arial"/>
                <a:cs typeface="Arial"/>
              </a:rPr>
              <a:t>T</a:t>
            </a:r>
            <a:r>
              <a:rPr sz="3075" spc="0" baseline="-5656" dirty="0" smtClean="0">
                <a:solidFill>
                  <a:srgbClr val="FEFFFE"/>
                </a:solidFill>
                <a:latin typeface="Arial"/>
                <a:cs typeface="Arial"/>
              </a:rPr>
              <a:t>odos os direit</a:t>
            </a:r>
            <a:endParaRPr sz="2050">
              <a:latin typeface="Arial"/>
              <a:cs typeface="Arial"/>
            </a:endParaRPr>
          </a:p>
          <a:p>
            <a:pPr marR="630462" algn="r">
              <a:lnSpc>
                <a:spcPts val="3610"/>
              </a:lnSpc>
              <a:spcBef>
                <a:spcPts val="72"/>
              </a:spcBef>
            </a:pPr>
            <a:r>
              <a:rPr sz="5400" spc="0" baseline="5721" dirty="0" smtClean="0">
                <a:solidFill>
                  <a:srgbClr val="E7A432"/>
                </a:solidFill>
                <a:latin typeface="Courier New"/>
                <a:cs typeface="Courier New"/>
              </a:rPr>
              <a:t>int</a:t>
            </a:r>
            <a:endParaRPr sz="3600">
              <a:latin typeface="Courier New"/>
              <a:cs typeface="Courier New"/>
            </a:endParaRPr>
          </a:p>
          <a:p>
            <a:pPr marL="10667827" marR="77688" algn="r">
              <a:lnSpc>
                <a:spcPts val="4078"/>
              </a:lnSpc>
              <a:spcBef>
                <a:spcPts val="109"/>
              </a:spcBef>
            </a:pPr>
            <a:r>
              <a:rPr sz="36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Stri </a:t>
            </a:r>
            <a:endParaRPr sz="3600">
              <a:latin typeface="Courier New"/>
              <a:cs typeface="Courier New"/>
            </a:endParaRPr>
          </a:p>
          <a:p>
            <a:pPr marL="10667827" marR="77688" algn="r">
              <a:lnSpc>
                <a:spcPts val="4078"/>
              </a:lnSpc>
              <a:spcBef>
                <a:spcPts val="293"/>
              </a:spcBef>
            </a:pPr>
            <a:r>
              <a:rPr sz="36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swit </a:t>
            </a:r>
            <a:endParaRPr sz="3600">
              <a:latin typeface="Courier New"/>
              <a:cs typeface="Courier New"/>
            </a:endParaRPr>
          </a:p>
          <a:p>
            <a:pPr marL="10667827" marR="77688" algn="r">
              <a:lnSpc>
                <a:spcPts val="4078"/>
              </a:lnSpc>
              <a:spcBef>
                <a:spcPts val="293"/>
              </a:spcBef>
            </a:pPr>
            <a:r>
              <a:rPr sz="3600" spc="0" dirty="0" smtClean="0">
                <a:solidFill>
                  <a:srgbClr val="E7A432"/>
                </a:solidFill>
                <a:latin typeface="Courier New"/>
                <a:cs typeface="Courier New"/>
              </a:rPr>
              <a:t>c</a:t>
            </a:r>
            <a:endParaRPr sz="3600">
              <a:latin typeface="Courier New"/>
              <a:cs typeface="Courier New"/>
            </a:endParaRPr>
          </a:p>
          <a:p>
            <a:pPr marL="11574944" marR="3" algn="just">
              <a:lnSpc>
                <a:spcPts val="13110"/>
              </a:lnSpc>
              <a:spcBef>
                <a:spcPts val="2195"/>
              </a:spcBef>
            </a:pPr>
            <a:r>
              <a:rPr sz="3600" dirty="0" smtClean="0">
                <a:solidFill>
                  <a:srgbClr val="E7A432"/>
                </a:solidFill>
                <a:latin typeface="Courier New"/>
                <a:cs typeface="Courier New"/>
              </a:rPr>
              <a:t>c c c d</a:t>
            </a:r>
            <a:endParaRPr sz="3600">
              <a:latin typeface="Courier New"/>
              <a:cs typeface="Courier New"/>
            </a:endParaRPr>
          </a:p>
          <a:p>
            <a:pPr marL="10745515">
              <a:lnSpc>
                <a:spcPts val="4078"/>
              </a:lnSpc>
              <a:spcBef>
                <a:spcPts val="2464"/>
              </a:spcBef>
            </a:pPr>
            <a:r>
              <a:rPr sz="3600" dirty="0" smtClean="0">
                <a:solidFill>
                  <a:srgbClr val="FEF403"/>
                </a:solidFill>
                <a:latin typeface="Courier New"/>
                <a:cs typeface="Courier New"/>
              </a:rPr>
              <a:t>} </a:t>
            </a:r>
            <a:endParaRPr sz="3600">
              <a:latin typeface="Courier New"/>
              <a:cs typeface="Courier New"/>
            </a:endParaRPr>
          </a:p>
          <a:p>
            <a:pPr marL="10745515">
              <a:lnSpc>
                <a:spcPts val="4078"/>
              </a:lnSpc>
              <a:spcBef>
                <a:spcPts val="293"/>
              </a:spcBef>
            </a:pPr>
            <a:r>
              <a:rPr sz="3600" dirty="0" smtClean="0">
                <a:solidFill>
                  <a:srgbClr val="E7A432"/>
                </a:solidFill>
                <a:latin typeface="Courier New"/>
                <a:cs typeface="Courier New"/>
              </a:rPr>
              <a:t>Syst</a:t>
            </a:r>
            <a:endParaRPr sz="3600">
              <a:latin typeface="Courier New"/>
              <a:cs typeface="Courier New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-6788150" y="-125650"/>
            <a:ext cx="17235077" cy="11675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Marcador de contenido 13"/>
          <p:cNvSpPr txBox="1">
            <a:spLocks/>
          </p:cNvSpPr>
          <p:nvPr/>
        </p:nvSpPr>
        <p:spPr>
          <a:xfrm>
            <a:off x="606919" y="1572834"/>
            <a:ext cx="9967912" cy="80517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12700" dist="20000" sx="13000" sy="13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Método Principal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Declaraciones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Variables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piernas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Entero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	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 Cadena</a:t>
            </a:r>
            <a:r>
              <a:rPr lang="es-EC" sz="2800" dirty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Leer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piernas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SWITCH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piernas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endParaRPr lang="es-EC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1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“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monopodo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”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2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“bípedo”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4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</a:t>
            </a:r>
            <a:r>
              <a:rPr lang="es-EC" sz="28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quadrúpedo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”</a:t>
            </a:r>
            <a:endParaRPr lang="es-EC" sz="2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ne Stroke Script LET" pitchFamily="2" charset="0"/>
              <a:ea typeface="Hack" panose="020B0609030202020204" pitchFamily="49" charset="0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CASE </a:t>
            </a:r>
            <a:r>
              <a:rPr lang="es-EC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6, 8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“araña”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DEFAULT:</a:t>
            </a: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tipo 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ack" panose="020B0609030202020204" pitchFamily="49" charset="0"/>
                <a:cs typeface="Gisha" panose="020B0502040204020203" pitchFamily="34" charset="-79"/>
              </a:rPr>
              <a:t>=</a:t>
            </a:r>
            <a:r>
              <a:rPr lang="es-EC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 </a:t>
            </a: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“otro”			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	</a:t>
            </a:r>
            <a:r>
              <a:rPr lang="es-EC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ENDSWITCH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smtClean="0">
                <a:solidFill>
                  <a:srgbClr val="A7D0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e Stroke Script LET" pitchFamily="2" charset="0"/>
                <a:ea typeface="Hack" panose="020B0609030202020204" pitchFamily="49" charset="0"/>
                <a:cs typeface="Gisha" panose="020B0502040204020203" pitchFamily="34" charset="-79"/>
              </a:rPr>
              <a:t>Fin Método Principal</a:t>
            </a:r>
          </a:p>
          <a:p>
            <a:pPr marL="0" indent="0">
              <a:buFont typeface="Arial" pitchFamily="34" charset="0"/>
              <a:buNone/>
            </a:pPr>
            <a:endParaRPr lang="es-EC" sz="2400" dirty="0">
              <a:latin typeface="Hack" panose="020B0609030202020204" pitchFamily="49" charset="0"/>
              <a:ea typeface="Hack" panose="020B0609030202020204" pitchFamily="49" charset="0"/>
              <a:cs typeface="Hack" panose="020B0609030202020204" pitchFamily="49" charset="0"/>
            </a:endParaRPr>
          </a:p>
        </p:txBody>
      </p:sp>
      <p:sp>
        <p:nvSpPr>
          <p:cNvPr id="79" name="Marcador de contenido 13"/>
          <p:cNvSpPr txBox="1">
            <a:spLocks/>
          </p:cNvSpPr>
          <p:nvPr/>
        </p:nvSpPr>
        <p:spPr>
          <a:xfrm>
            <a:off x="9456066" y="294084"/>
            <a:ext cx="10730584" cy="658296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8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piernas = </a:t>
            </a:r>
            <a:r>
              <a:rPr lang="es-EC" sz="28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teclado.nextInt</a:t>
            </a: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s-EC" sz="28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String</a:t>
            </a: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tipo;</a:t>
            </a:r>
          </a:p>
          <a:p>
            <a:pPr marL="0" indent="0">
              <a:buNone/>
            </a:pPr>
            <a:r>
              <a:rPr lang="es-EC" sz="28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switch</a:t>
            </a: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(piernas){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case 1: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“</a:t>
            </a:r>
            <a:r>
              <a:rPr lang="es-EC" sz="28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monopodo</a:t>
            </a: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”;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break;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case 2: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“bípedo”;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break;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case 4: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“</a:t>
            </a:r>
            <a:r>
              <a:rPr lang="es-EC" sz="28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quadrúpedo</a:t>
            </a: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”;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break;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case </a:t>
            </a:r>
            <a:r>
              <a:rPr lang="es-EC" sz="28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6: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28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case 8:</a:t>
            </a:r>
            <a:endParaRPr lang="es-EC" sz="2800" dirty="0">
              <a:ln w="0"/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“araña”;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break;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2800" dirty="0" smtClean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default:</a:t>
            </a:r>
            <a:endParaRPr lang="es-EC" sz="2800" dirty="0">
              <a:ln w="0"/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“ET”;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 </a:t>
            </a:r>
          </a:p>
          <a:p>
            <a:pPr marL="0" indent="0">
              <a:buNone/>
            </a:pPr>
            <a:r>
              <a:rPr lang="es-EC" sz="2800" dirty="0" err="1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2800" dirty="0">
                <a:ln w="0"/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(tipo);</a:t>
            </a:r>
          </a:p>
        </p:txBody>
      </p:sp>
      <p:sp>
        <p:nvSpPr>
          <p:cNvPr id="80" name="Marcador de contenido 13"/>
          <p:cNvSpPr txBox="1">
            <a:spLocks/>
          </p:cNvSpPr>
          <p:nvPr/>
        </p:nvSpPr>
        <p:spPr>
          <a:xfrm>
            <a:off x="9469405" y="247650"/>
            <a:ext cx="11612218" cy="658296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C" sz="28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int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piernas = teclado.</a:t>
            </a:r>
            <a:r>
              <a:rPr lang="es-EC" sz="2800" dirty="0" smtClean="0">
                <a:ln w="0"/>
                <a:solidFill>
                  <a:srgbClr val="CB9C0E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nextInt</a:t>
            </a:r>
            <a:r>
              <a:rPr lang="es-EC" sz="2800" dirty="0" smtClean="0">
                <a:ln w="0"/>
                <a:solidFill>
                  <a:srgbClr val="D39634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</a:t>
            </a:r>
            <a:r>
              <a:rPr lang="es-EC" sz="2800" dirty="0">
                <a:ln w="0"/>
                <a:solidFill>
                  <a:srgbClr val="CB9C0E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)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String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tipo;</a:t>
            </a:r>
          </a:p>
          <a:p>
            <a:pPr marL="0" indent="0">
              <a:buFont typeface="Arial" pitchFamily="34" charset="0"/>
              <a:buNone/>
            </a:pPr>
            <a:r>
              <a:rPr lang="es-EC" sz="28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switch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(piernas)</a:t>
            </a:r>
            <a:r>
              <a:rPr lang="es-EC" sz="28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case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1: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tipo = “</a:t>
            </a:r>
            <a:r>
              <a:rPr lang="es-EC" sz="2800" dirty="0" err="1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monopodo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”;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28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break;</a:t>
            </a:r>
          </a:p>
          <a:p>
            <a:pPr marL="0" indent="0">
              <a:buNone/>
            </a:pP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case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2:</a:t>
            </a:r>
            <a:endParaRPr lang="es-EC" sz="28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“bípedo”;</a:t>
            </a:r>
            <a:endParaRPr lang="es-EC" sz="28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</a:t>
            </a:r>
            <a:r>
              <a:rPr lang="es-EC" sz="28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break</a:t>
            </a:r>
            <a:r>
              <a:rPr lang="es-EC" sz="28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case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4:</a:t>
            </a:r>
            <a:endParaRPr lang="es-EC" sz="28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“</a:t>
            </a:r>
            <a:r>
              <a:rPr lang="es-EC" sz="2800" dirty="0" err="1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quadrúpedo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”;</a:t>
            </a:r>
            <a:endParaRPr lang="es-EC" sz="28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</a:t>
            </a:r>
            <a:r>
              <a:rPr lang="es-EC" sz="28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break;</a:t>
            </a:r>
          </a:p>
          <a:p>
            <a:pPr marL="0" indent="0">
              <a:buNone/>
            </a:pP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case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6: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</a:t>
            </a: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case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8:</a:t>
            </a:r>
          </a:p>
          <a:p>
            <a:pPr marL="0" indent="0">
              <a:buNone/>
            </a:pP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“araña”;</a:t>
            </a: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</a:t>
            </a:r>
            <a:r>
              <a:rPr lang="es-EC" sz="2800" dirty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break;</a:t>
            </a:r>
          </a:p>
          <a:p>
            <a:pPr marL="0" indent="0">
              <a:buNone/>
            </a:pP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default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:</a:t>
            </a:r>
            <a:endParaRPr lang="es-EC" sz="28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		tipo = 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“ET”;</a:t>
            </a:r>
            <a:endParaRPr lang="es-EC" sz="2800" dirty="0">
              <a:ln w="0"/>
              <a:solidFill>
                <a:schemeClr val="bg1"/>
              </a:solidFill>
              <a:latin typeface="Courier New" panose="02070309020205020404" pitchFamily="49" charset="0"/>
              <a:ea typeface="Hack" panose="020B06090302020202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EC" sz="2800" dirty="0" smtClean="0">
                <a:ln w="0"/>
                <a:solidFill>
                  <a:srgbClr val="FFFF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}</a:t>
            </a: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s-EC" sz="2800" dirty="0" err="1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System.out.print</a:t>
            </a: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(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tipo</a:t>
            </a:r>
            <a:r>
              <a:rPr lang="es-EC" sz="2800" dirty="0" smtClean="0">
                <a:ln w="0"/>
                <a:solidFill>
                  <a:srgbClr val="FFC000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)</a:t>
            </a:r>
            <a:r>
              <a:rPr lang="es-EC" sz="2800" dirty="0" smtClean="0">
                <a:ln w="0"/>
                <a:solidFill>
                  <a:schemeClr val="bg1"/>
                </a:solidFill>
                <a:latin typeface="Courier New" panose="02070309020205020404" pitchFamily="49" charset="0"/>
                <a:ea typeface="Hack" panose="020B06090302020202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2382016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08850" y="923893"/>
            <a:ext cx="4471068" cy="5308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17"/>
          <p:cNvSpPr txBox="1"/>
          <p:nvPr/>
        </p:nvSpPr>
        <p:spPr>
          <a:xfrm>
            <a:off x="7842250" y="6557454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Ejercicios</a:t>
            </a:r>
          </a:p>
        </p:txBody>
      </p:sp>
      <p:sp>
        <p:nvSpPr>
          <p:cNvPr id="24" name="object 17"/>
          <p:cNvSpPr txBox="1"/>
          <p:nvPr/>
        </p:nvSpPr>
        <p:spPr>
          <a:xfrm>
            <a:off x="7762268" y="648954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Ejercicios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19340" y="9046845"/>
            <a:ext cx="1800992" cy="2136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336" y="1717225"/>
            <a:ext cx="17109426" cy="7884576"/>
          </a:xfrm>
          <a:custGeom>
            <a:avLst/>
            <a:gdLst/>
            <a:ahLst/>
            <a:cxnLst/>
            <a:rect l="l" t="t" r="r" b="b"/>
            <a:pathLst>
              <a:path w="17109426" h="7884576">
                <a:moveTo>
                  <a:pt x="0" y="0"/>
                </a:moveTo>
                <a:lnTo>
                  <a:pt x="0" y="7884576"/>
                </a:lnTo>
                <a:lnTo>
                  <a:pt x="17109426" y="7884576"/>
                </a:lnTo>
                <a:lnTo>
                  <a:pt x="17109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1270" y="1604374"/>
            <a:ext cx="17461562" cy="83442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lvl="1"/>
            <a:endParaRPr lang="es-EC" dirty="0" smtClean="0"/>
          </a:p>
          <a:p>
            <a:pPr marL="800100" lvl="1" indent="-342900" fontAlgn="base">
              <a:buAutoNum type="arabicPeriod"/>
            </a:pPr>
            <a:r>
              <a:rPr lang="es-EC" dirty="0" smtClean="0"/>
              <a:t>Elabore un algoritmo para calcular e imprimir el precio de un terreno del cual se tiene los siguientes datos: largo, ancho y precio por metro cuadrado. Si el terreno tiene</a:t>
            </a:r>
          </a:p>
          <a:p>
            <a:pPr lvl="1" fontAlgn="base"/>
            <a:r>
              <a:rPr lang="es-EC" dirty="0" smtClean="0"/>
              <a:t>       más de 400 metros cuadrados se hace un descuento de 10%.</a:t>
            </a:r>
          </a:p>
          <a:p>
            <a:pPr lvl="1" fontAlgn="base"/>
            <a:r>
              <a:rPr lang="es-EC" dirty="0" smtClean="0"/>
              <a:t>2. Sumar </a:t>
            </a:r>
            <a:r>
              <a:rPr lang="es-EC" dirty="0"/>
              <a:t>un segundo a un reloj digital</a:t>
            </a:r>
          </a:p>
          <a:p>
            <a:pPr lvl="2"/>
            <a:r>
              <a:rPr lang="es-EC" dirty="0" smtClean="0"/>
              <a:t>Información </a:t>
            </a:r>
            <a:r>
              <a:rPr lang="es-EC" dirty="0"/>
              <a:t>de entrada</a:t>
            </a:r>
          </a:p>
          <a:p>
            <a:pPr lvl="2"/>
            <a:r>
              <a:rPr lang="es-EC" dirty="0"/>
              <a:t>Introduzca la hora [0-23]:10</a:t>
            </a:r>
          </a:p>
          <a:p>
            <a:pPr lvl="2"/>
            <a:r>
              <a:rPr lang="es-EC" dirty="0"/>
              <a:t>Introduzca los minutos [0-59]:30</a:t>
            </a:r>
          </a:p>
          <a:p>
            <a:pPr lvl="2"/>
            <a:r>
              <a:rPr lang="es-EC" dirty="0"/>
              <a:t>Introduzca los segundos [0-59]:</a:t>
            </a:r>
            <a:r>
              <a:rPr lang="es-EC" dirty="0" smtClean="0"/>
              <a:t>59</a:t>
            </a:r>
          </a:p>
          <a:p>
            <a:pPr lvl="1"/>
            <a:endParaRPr lang="es-EC" dirty="0" smtClean="0"/>
          </a:p>
          <a:p>
            <a:pPr lvl="1"/>
            <a:r>
              <a:rPr lang="es-EC" dirty="0"/>
              <a:t>3</a:t>
            </a:r>
            <a:r>
              <a:rPr lang="es-EC" dirty="0" smtClean="0"/>
              <a:t>. </a:t>
            </a:r>
            <a:r>
              <a:rPr lang="es-EC" dirty="0"/>
              <a:t>Elaborar un programa y luego un programa en Java que calcule la edad de una persona. La edad debe expresarse en años, meses, días.</a:t>
            </a:r>
          </a:p>
          <a:p>
            <a:pPr lvl="1"/>
            <a:endParaRPr lang="es-EC" dirty="0" smtClean="0"/>
          </a:p>
          <a:p>
            <a:pPr lvl="1"/>
            <a:r>
              <a:rPr lang="es-EC" dirty="0"/>
              <a:t>4</a:t>
            </a:r>
            <a:r>
              <a:rPr lang="es-EC" dirty="0" smtClean="0"/>
              <a:t>. </a:t>
            </a:r>
            <a:r>
              <a:rPr lang="es-EC" dirty="0"/>
              <a:t>Elabore un algoritmo y luego un programa en Java que calcule el número menor de billetes de 1, 5, 10, 20, 50 que se tiene que entregar a una persona </a:t>
            </a:r>
            <a:endParaRPr lang="es-EC" dirty="0" smtClean="0"/>
          </a:p>
          <a:p>
            <a:pPr lvl="1"/>
            <a:r>
              <a:rPr lang="es-EC" dirty="0" smtClean="0"/>
              <a:t>que </a:t>
            </a:r>
            <a:r>
              <a:rPr lang="es-EC" dirty="0"/>
              <a:t>ha ingresado un valor entero. Para resolver el problema imagínese que quiere retirar dinero de una cuenta bancaria usando un cajero automático. </a:t>
            </a:r>
            <a:endParaRPr lang="es-EC" dirty="0" smtClean="0"/>
          </a:p>
          <a:p>
            <a:pPr lvl="1"/>
            <a:r>
              <a:rPr lang="es-EC" dirty="0" smtClean="0"/>
              <a:t>Obviando </a:t>
            </a:r>
            <a:r>
              <a:rPr lang="es-EC" dirty="0"/>
              <a:t>algunos pasos, el proceso sería más o menos así, el usuario digita la cantidad a retirar, el cajero determina la mejor combinación de billetes a entregar</a:t>
            </a:r>
            <a:r>
              <a:rPr lang="es-EC" dirty="0" smtClean="0"/>
              <a:t>.</a:t>
            </a:r>
          </a:p>
          <a:p>
            <a:pPr lvl="1"/>
            <a:endParaRPr lang="es-EC" dirty="0"/>
          </a:p>
          <a:p>
            <a:pPr lvl="1" fontAlgn="base"/>
            <a:r>
              <a:rPr lang="es-EC" dirty="0"/>
              <a:t>5</a:t>
            </a:r>
            <a:r>
              <a:rPr lang="es-EC" dirty="0" smtClean="0"/>
              <a:t>. </a:t>
            </a:r>
            <a:r>
              <a:rPr lang="es-EC" dirty="0"/>
              <a:t>La energía eléctrica, en watts, de un circuito de corriente directa se define como el producto del </a:t>
            </a:r>
            <a:r>
              <a:rPr lang="es-EC" b="1" dirty="0"/>
              <a:t>voltaje </a:t>
            </a:r>
            <a:r>
              <a:rPr lang="es-EC" dirty="0"/>
              <a:t>por la </a:t>
            </a:r>
            <a:r>
              <a:rPr lang="es-EC" b="1" dirty="0"/>
              <a:t>corriente</a:t>
            </a:r>
            <a:r>
              <a:rPr lang="es-EC" dirty="0"/>
              <a:t>. En símbolos: </a:t>
            </a:r>
            <a:r>
              <a:rPr lang="es-EC" b="1" dirty="0"/>
              <a:t>E = V x C</a:t>
            </a:r>
            <a:endParaRPr lang="es-EC" dirty="0"/>
          </a:p>
          <a:p>
            <a:pPr lvl="2"/>
            <a:r>
              <a:rPr lang="es-EC" dirty="0"/>
              <a:t/>
            </a:r>
            <a:br>
              <a:rPr lang="es-EC" dirty="0"/>
            </a:br>
            <a:r>
              <a:rPr lang="es-EC" dirty="0"/>
              <a:t>En donde:</a:t>
            </a:r>
          </a:p>
          <a:p>
            <a:pPr lvl="2"/>
            <a:r>
              <a:rPr lang="es-EC" b="1" dirty="0"/>
              <a:t>E </a:t>
            </a:r>
            <a:r>
              <a:rPr lang="es-EC" dirty="0"/>
              <a:t>es la energía en watts</a:t>
            </a:r>
          </a:p>
          <a:p>
            <a:pPr lvl="2"/>
            <a:r>
              <a:rPr lang="es-EC" b="1" dirty="0"/>
              <a:t>V </a:t>
            </a:r>
            <a:r>
              <a:rPr lang="es-EC" dirty="0"/>
              <a:t>es el voltaje en voltios</a:t>
            </a:r>
          </a:p>
          <a:p>
            <a:pPr lvl="2"/>
            <a:r>
              <a:rPr lang="es-EC" b="1" dirty="0"/>
              <a:t>C </a:t>
            </a:r>
            <a:r>
              <a:rPr lang="es-EC" dirty="0"/>
              <a:t>es la corriente en </a:t>
            </a:r>
            <a:r>
              <a:rPr lang="es-EC" dirty="0" smtClean="0"/>
              <a:t>amperios</a:t>
            </a:r>
          </a:p>
          <a:p>
            <a:pPr lvl="2"/>
            <a:endParaRPr lang="es-EC" dirty="0"/>
          </a:p>
          <a:p>
            <a:pPr lvl="1"/>
            <a:r>
              <a:rPr lang="es-EC" dirty="0"/>
              <a:t>6</a:t>
            </a:r>
            <a:r>
              <a:rPr lang="es-EC" dirty="0" smtClean="0"/>
              <a:t>. </a:t>
            </a:r>
            <a:r>
              <a:rPr lang="es-EC" dirty="0"/>
              <a:t>Escriba un programa que permita calcular el valor de f(x), según la expresión:</a:t>
            </a:r>
          </a:p>
          <a:p>
            <a:pPr lvl="1"/>
            <a:r>
              <a:rPr lang="es-EC" dirty="0" smtClean="0"/>
              <a:t>    </a:t>
            </a:r>
            <a:r>
              <a:rPr lang="es-EC" b="1" dirty="0"/>
              <a:t>x </a:t>
            </a:r>
            <a:r>
              <a:rPr lang="es-EC" dirty="0"/>
              <a:t>es una variable de tipo entero, que expresa el dato que se ingresa.</a:t>
            </a:r>
          </a:p>
          <a:p>
            <a:r>
              <a:rPr lang="es-EC" dirty="0"/>
              <a:t/>
            </a:r>
            <a:br>
              <a:rPr lang="es-EC" dirty="0"/>
            </a:br>
            <a:endParaRPr lang="es-EC" dirty="0" smtClean="0"/>
          </a:p>
          <a:p>
            <a:pPr lvl="1"/>
            <a:endParaRPr lang="es-EC" dirty="0" smtClean="0"/>
          </a:p>
          <a:p>
            <a:pPr lvl="1" defTabSz="841375">
              <a:tabLst>
                <a:tab pos="16230600" algn="l"/>
              </a:tabLst>
            </a:pPr>
            <a:endParaRPr lang="es-EC" dirty="0"/>
          </a:p>
          <a:p>
            <a:r>
              <a:rPr lang="es-EC" dirty="0"/>
              <a:t/>
            </a:r>
            <a:br>
              <a:rPr lang="es-EC" dirty="0"/>
            </a:br>
            <a:endParaRPr dirty="0"/>
          </a:p>
        </p:txBody>
      </p:sp>
      <p:pic>
        <p:nvPicPr>
          <p:cNvPr id="1026" name="Picture 2" descr="https://lh6.googleusercontent.com/Yfw5y-yVWh8KiNPeYCXTpF65JZKTrM5u3JSySpE3F5eqIICBvG2IXMH4qhYcazQHoib76LCtbWjlp3grU2fJwC7LO52tgBN87dbOojIWiL2qCPdUtXE7xULMLxwCCBX8htwiPa6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6877050"/>
            <a:ext cx="4960243" cy="156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08850" y="923893"/>
            <a:ext cx="4471068" cy="5308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17"/>
          <p:cNvSpPr txBox="1"/>
          <p:nvPr/>
        </p:nvSpPr>
        <p:spPr>
          <a:xfrm>
            <a:off x="7842250" y="6557454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Taller</a:t>
            </a:r>
          </a:p>
        </p:txBody>
      </p:sp>
      <p:sp>
        <p:nvSpPr>
          <p:cNvPr id="24" name="object 17"/>
          <p:cNvSpPr txBox="1"/>
          <p:nvPr/>
        </p:nvSpPr>
        <p:spPr>
          <a:xfrm>
            <a:off x="7762269" y="6489546"/>
            <a:ext cx="4017650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Taller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0782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19340" y="9046845"/>
            <a:ext cx="1800992" cy="2136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7336" y="1717225"/>
            <a:ext cx="17109426" cy="7884576"/>
          </a:xfrm>
          <a:custGeom>
            <a:avLst/>
            <a:gdLst/>
            <a:ahLst/>
            <a:cxnLst/>
            <a:rect l="l" t="t" r="r" b="b"/>
            <a:pathLst>
              <a:path w="17109426" h="7884576">
                <a:moveTo>
                  <a:pt x="0" y="0"/>
                </a:moveTo>
                <a:lnTo>
                  <a:pt x="0" y="7884576"/>
                </a:lnTo>
                <a:lnTo>
                  <a:pt x="17109426" y="7884576"/>
                </a:lnTo>
                <a:lnTo>
                  <a:pt x="17109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1270" y="1604374"/>
            <a:ext cx="17461562" cy="8344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lvl="1"/>
            <a:endParaRPr lang="es-EC" dirty="0" smtClean="0"/>
          </a:p>
          <a:p>
            <a:r>
              <a:rPr lang="es-EC" dirty="0"/>
              <a:t/>
            </a:r>
            <a:br>
              <a:rPr lang="es-EC" dirty="0"/>
            </a:br>
            <a:endParaRPr lang="es-EC" dirty="0" smtClean="0"/>
          </a:p>
          <a:p>
            <a:pPr lvl="1"/>
            <a:endParaRPr lang="es-EC" dirty="0" smtClean="0"/>
          </a:p>
          <a:p>
            <a:pPr lvl="1" defTabSz="841375">
              <a:tabLst>
                <a:tab pos="16230600" algn="l"/>
              </a:tabLst>
            </a:pPr>
            <a:endParaRPr lang="es-EC" dirty="0"/>
          </a:p>
          <a:p>
            <a:r>
              <a:rPr lang="es-EC" dirty="0"/>
              <a:t/>
            </a:r>
            <a:br>
              <a:rPr lang="es-EC" dirty="0"/>
            </a:br>
            <a:endParaRPr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249289"/>
              </p:ext>
            </p:extLst>
          </p:nvPr>
        </p:nvGraphicFramePr>
        <p:xfrm>
          <a:off x="2736850" y="2609850"/>
          <a:ext cx="13401675" cy="552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Image" r:id="rId6" imgW="33523560" imgH="13815720" progId="PhotoshopElements.Image.13">
                  <p:embed/>
                </p:oleObj>
              </mc:Choice>
              <mc:Fallback>
                <p:oleObj name="Image" r:id="rId6" imgW="33523560" imgH="13815720" progId="PhotoshopElements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>
                        <a:lum bright="-11000" contrast="42000"/>
                      </a:blip>
                      <a:stretch>
                        <a:fillRect/>
                      </a:stretch>
                    </p:blipFill>
                    <p:spPr>
                      <a:xfrm>
                        <a:off x="2736850" y="2609850"/>
                        <a:ext cx="13401675" cy="552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92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89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48637" y="3172678"/>
            <a:ext cx="1793224" cy="999969"/>
          </a:xfrm>
          <a:custGeom>
            <a:avLst/>
            <a:gdLst/>
            <a:ahLst/>
            <a:cxnLst/>
            <a:rect l="l" t="t" r="r" b="b"/>
            <a:pathLst>
              <a:path w="1793224" h="999969">
                <a:moveTo>
                  <a:pt x="0" y="999969"/>
                </a:moveTo>
                <a:lnTo>
                  <a:pt x="1793224" y="999969"/>
                </a:lnTo>
                <a:lnTo>
                  <a:pt x="1793224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46571" y="3172678"/>
            <a:ext cx="6374478" cy="999969"/>
          </a:xfrm>
          <a:custGeom>
            <a:avLst/>
            <a:gdLst/>
            <a:ahLst/>
            <a:cxnLst/>
            <a:rect l="l" t="t" r="r" b="b"/>
            <a:pathLst>
              <a:path w="6374478" h="999969">
                <a:moveTo>
                  <a:pt x="0" y="999969"/>
                </a:moveTo>
                <a:lnTo>
                  <a:pt x="6374478" y="999969"/>
                </a:lnTo>
                <a:lnTo>
                  <a:pt x="6374478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125758" y="3172678"/>
            <a:ext cx="3372427" cy="999969"/>
          </a:xfrm>
          <a:custGeom>
            <a:avLst/>
            <a:gdLst/>
            <a:ahLst/>
            <a:cxnLst/>
            <a:rect l="l" t="t" r="r" b="b"/>
            <a:pathLst>
              <a:path w="3372427" h="999969">
                <a:moveTo>
                  <a:pt x="0" y="999969"/>
                </a:moveTo>
                <a:lnTo>
                  <a:pt x="3372427" y="999969"/>
                </a:lnTo>
                <a:lnTo>
                  <a:pt x="3372427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602894" y="3172678"/>
            <a:ext cx="2416889" cy="999969"/>
          </a:xfrm>
          <a:custGeom>
            <a:avLst/>
            <a:gdLst/>
            <a:ahLst/>
            <a:cxnLst/>
            <a:rect l="l" t="t" r="r" b="b"/>
            <a:pathLst>
              <a:path w="2416889" h="999969">
                <a:moveTo>
                  <a:pt x="0" y="999969"/>
                </a:moveTo>
                <a:lnTo>
                  <a:pt x="2416889" y="999969"/>
                </a:lnTo>
                <a:lnTo>
                  <a:pt x="2416889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48637" y="4277356"/>
            <a:ext cx="1793224" cy="999969"/>
          </a:xfrm>
          <a:custGeom>
            <a:avLst/>
            <a:gdLst/>
            <a:ahLst/>
            <a:cxnLst/>
            <a:rect l="l" t="t" r="r" b="b"/>
            <a:pathLst>
              <a:path w="1793224" h="999969">
                <a:moveTo>
                  <a:pt x="0" y="999969"/>
                </a:moveTo>
                <a:lnTo>
                  <a:pt x="1793224" y="999969"/>
                </a:lnTo>
                <a:lnTo>
                  <a:pt x="1793224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46571" y="4277356"/>
            <a:ext cx="6374478" cy="999969"/>
          </a:xfrm>
          <a:custGeom>
            <a:avLst/>
            <a:gdLst/>
            <a:ahLst/>
            <a:cxnLst/>
            <a:rect l="l" t="t" r="r" b="b"/>
            <a:pathLst>
              <a:path w="6374478" h="999969">
                <a:moveTo>
                  <a:pt x="0" y="999969"/>
                </a:moveTo>
                <a:lnTo>
                  <a:pt x="6374478" y="999969"/>
                </a:lnTo>
                <a:lnTo>
                  <a:pt x="6374478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125758" y="4277356"/>
            <a:ext cx="3372427" cy="999969"/>
          </a:xfrm>
          <a:custGeom>
            <a:avLst/>
            <a:gdLst/>
            <a:ahLst/>
            <a:cxnLst/>
            <a:rect l="l" t="t" r="r" b="b"/>
            <a:pathLst>
              <a:path w="3372427" h="999969">
                <a:moveTo>
                  <a:pt x="0" y="999969"/>
                </a:moveTo>
                <a:lnTo>
                  <a:pt x="3372427" y="999969"/>
                </a:lnTo>
                <a:lnTo>
                  <a:pt x="3372427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602894" y="4277356"/>
            <a:ext cx="2416889" cy="999969"/>
          </a:xfrm>
          <a:custGeom>
            <a:avLst/>
            <a:gdLst/>
            <a:ahLst/>
            <a:cxnLst/>
            <a:rect l="l" t="t" r="r" b="b"/>
            <a:pathLst>
              <a:path w="2416889" h="999969">
                <a:moveTo>
                  <a:pt x="0" y="999969"/>
                </a:moveTo>
                <a:lnTo>
                  <a:pt x="2416889" y="999969"/>
                </a:lnTo>
                <a:lnTo>
                  <a:pt x="2416889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48637" y="5382035"/>
            <a:ext cx="1793224" cy="999969"/>
          </a:xfrm>
          <a:custGeom>
            <a:avLst/>
            <a:gdLst/>
            <a:ahLst/>
            <a:cxnLst/>
            <a:rect l="l" t="t" r="r" b="b"/>
            <a:pathLst>
              <a:path w="1793224" h="999969">
                <a:moveTo>
                  <a:pt x="0" y="999969"/>
                </a:moveTo>
                <a:lnTo>
                  <a:pt x="1793224" y="999969"/>
                </a:lnTo>
                <a:lnTo>
                  <a:pt x="1793224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46571" y="5382035"/>
            <a:ext cx="6374478" cy="999969"/>
          </a:xfrm>
          <a:custGeom>
            <a:avLst/>
            <a:gdLst/>
            <a:ahLst/>
            <a:cxnLst/>
            <a:rect l="l" t="t" r="r" b="b"/>
            <a:pathLst>
              <a:path w="6374478" h="999969">
                <a:moveTo>
                  <a:pt x="0" y="999969"/>
                </a:moveTo>
                <a:lnTo>
                  <a:pt x="6374478" y="999969"/>
                </a:lnTo>
                <a:lnTo>
                  <a:pt x="6374478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125758" y="5382035"/>
            <a:ext cx="3372427" cy="999969"/>
          </a:xfrm>
          <a:custGeom>
            <a:avLst/>
            <a:gdLst/>
            <a:ahLst/>
            <a:cxnLst/>
            <a:rect l="l" t="t" r="r" b="b"/>
            <a:pathLst>
              <a:path w="3372427" h="999969">
                <a:moveTo>
                  <a:pt x="0" y="999969"/>
                </a:moveTo>
                <a:lnTo>
                  <a:pt x="3372427" y="999969"/>
                </a:lnTo>
                <a:lnTo>
                  <a:pt x="3372427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602894" y="5382035"/>
            <a:ext cx="2416889" cy="999969"/>
          </a:xfrm>
          <a:custGeom>
            <a:avLst/>
            <a:gdLst/>
            <a:ahLst/>
            <a:cxnLst/>
            <a:rect l="l" t="t" r="r" b="b"/>
            <a:pathLst>
              <a:path w="2416889" h="999969">
                <a:moveTo>
                  <a:pt x="0" y="999969"/>
                </a:moveTo>
                <a:lnTo>
                  <a:pt x="2416889" y="999969"/>
                </a:lnTo>
                <a:lnTo>
                  <a:pt x="2416889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48637" y="6486713"/>
            <a:ext cx="1793224" cy="999969"/>
          </a:xfrm>
          <a:custGeom>
            <a:avLst/>
            <a:gdLst/>
            <a:ahLst/>
            <a:cxnLst/>
            <a:rect l="l" t="t" r="r" b="b"/>
            <a:pathLst>
              <a:path w="1793224" h="999969">
                <a:moveTo>
                  <a:pt x="0" y="999969"/>
                </a:moveTo>
                <a:lnTo>
                  <a:pt x="1793224" y="999969"/>
                </a:lnTo>
                <a:lnTo>
                  <a:pt x="1793224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46571" y="6486713"/>
            <a:ext cx="6374478" cy="999969"/>
          </a:xfrm>
          <a:custGeom>
            <a:avLst/>
            <a:gdLst/>
            <a:ahLst/>
            <a:cxnLst/>
            <a:rect l="l" t="t" r="r" b="b"/>
            <a:pathLst>
              <a:path w="6374478" h="999969">
                <a:moveTo>
                  <a:pt x="0" y="999969"/>
                </a:moveTo>
                <a:lnTo>
                  <a:pt x="6374478" y="999969"/>
                </a:lnTo>
                <a:lnTo>
                  <a:pt x="6374478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125758" y="6486713"/>
            <a:ext cx="3372427" cy="999969"/>
          </a:xfrm>
          <a:custGeom>
            <a:avLst/>
            <a:gdLst/>
            <a:ahLst/>
            <a:cxnLst/>
            <a:rect l="l" t="t" r="r" b="b"/>
            <a:pathLst>
              <a:path w="3372427" h="999969">
                <a:moveTo>
                  <a:pt x="0" y="999969"/>
                </a:moveTo>
                <a:lnTo>
                  <a:pt x="3372427" y="999969"/>
                </a:lnTo>
                <a:lnTo>
                  <a:pt x="3372427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602894" y="6486713"/>
            <a:ext cx="2416889" cy="999969"/>
          </a:xfrm>
          <a:custGeom>
            <a:avLst/>
            <a:gdLst/>
            <a:ahLst/>
            <a:cxnLst/>
            <a:rect l="l" t="t" r="r" b="b"/>
            <a:pathLst>
              <a:path w="2416889" h="999969">
                <a:moveTo>
                  <a:pt x="0" y="999969"/>
                </a:moveTo>
                <a:lnTo>
                  <a:pt x="2416889" y="999969"/>
                </a:lnTo>
                <a:lnTo>
                  <a:pt x="2416889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48637" y="7591391"/>
            <a:ext cx="1793224" cy="999969"/>
          </a:xfrm>
          <a:custGeom>
            <a:avLst/>
            <a:gdLst/>
            <a:ahLst/>
            <a:cxnLst/>
            <a:rect l="l" t="t" r="r" b="b"/>
            <a:pathLst>
              <a:path w="1793224" h="999969">
                <a:moveTo>
                  <a:pt x="0" y="999969"/>
                </a:moveTo>
                <a:lnTo>
                  <a:pt x="1793224" y="999969"/>
                </a:lnTo>
                <a:lnTo>
                  <a:pt x="1793224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46571" y="7591391"/>
            <a:ext cx="6374478" cy="999969"/>
          </a:xfrm>
          <a:custGeom>
            <a:avLst/>
            <a:gdLst/>
            <a:ahLst/>
            <a:cxnLst/>
            <a:rect l="l" t="t" r="r" b="b"/>
            <a:pathLst>
              <a:path w="6374478" h="999969">
                <a:moveTo>
                  <a:pt x="0" y="999969"/>
                </a:moveTo>
                <a:lnTo>
                  <a:pt x="6374478" y="999969"/>
                </a:lnTo>
                <a:lnTo>
                  <a:pt x="6374478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125758" y="7591391"/>
            <a:ext cx="3372427" cy="999969"/>
          </a:xfrm>
          <a:custGeom>
            <a:avLst/>
            <a:gdLst/>
            <a:ahLst/>
            <a:cxnLst/>
            <a:rect l="l" t="t" r="r" b="b"/>
            <a:pathLst>
              <a:path w="3372427" h="999969">
                <a:moveTo>
                  <a:pt x="0" y="999969"/>
                </a:moveTo>
                <a:lnTo>
                  <a:pt x="3372427" y="999969"/>
                </a:lnTo>
                <a:lnTo>
                  <a:pt x="3372427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602894" y="7591391"/>
            <a:ext cx="2416889" cy="999969"/>
          </a:xfrm>
          <a:custGeom>
            <a:avLst/>
            <a:gdLst/>
            <a:ahLst/>
            <a:cxnLst/>
            <a:rect l="l" t="t" r="r" b="b"/>
            <a:pathLst>
              <a:path w="2416889" h="999969">
                <a:moveTo>
                  <a:pt x="0" y="999969"/>
                </a:moveTo>
                <a:lnTo>
                  <a:pt x="2416889" y="999969"/>
                </a:lnTo>
                <a:lnTo>
                  <a:pt x="2416889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48637" y="8696070"/>
            <a:ext cx="1793224" cy="999969"/>
          </a:xfrm>
          <a:custGeom>
            <a:avLst/>
            <a:gdLst/>
            <a:ahLst/>
            <a:cxnLst/>
            <a:rect l="l" t="t" r="r" b="b"/>
            <a:pathLst>
              <a:path w="1793224" h="999969">
                <a:moveTo>
                  <a:pt x="0" y="999969"/>
                </a:moveTo>
                <a:lnTo>
                  <a:pt x="1793224" y="999969"/>
                </a:lnTo>
                <a:lnTo>
                  <a:pt x="1793224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46571" y="8696070"/>
            <a:ext cx="6374478" cy="999969"/>
          </a:xfrm>
          <a:custGeom>
            <a:avLst/>
            <a:gdLst/>
            <a:ahLst/>
            <a:cxnLst/>
            <a:rect l="l" t="t" r="r" b="b"/>
            <a:pathLst>
              <a:path w="6374478" h="999969">
                <a:moveTo>
                  <a:pt x="0" y="999969"/>
                </a:moveTo>
                <a:lnTo>
                  <a:pt x="6374478" y="999969"/>
                </a:lnTo>
                <a:lnTo>
                  <a:pt x="6374478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125758" y="8696070"/>
            <a:ext cx="3372427" cy="999969"/>
          </a:xfrm>
          <a:custGeom>
            <a:avLst/>
            <a:gdLst/>
            <a:ahLst/>
            <a:cxnLst/>
            <a:rect l="l" t="t" r="r" b="b"/>
            <a:pathLst>
              <a:path w="3372427" h="999969">
                <a:moveTo>
                  <a:pt x="0" y="999969"/>
                </a:moveTo>
                <a:lnTo>
                  <a:pt x="3372427" y="999969"/>
                </a:lnTo>
                <a:lnTo>
                  <a:pt x="3372427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602894" y="8696070"/>
            <a:ext cx="2416889" cy="999969"/>
          </a:xfrm>
          <a:custGeom>
            <a:avLst/>
            <a:gdLst/>
            <a:ahLst/>
            <a:cxnLst/>
            <a:rect l="l" t="t" r="r" b="b"/>
            <a:pathLst>
              <a:path w="2416889" h="999969">
                <a:moveTo>
                  <a:pt x="0" y="999969"/>
                </a:moveTo>
                <a:lnTo>
                  <a:pt x="2416889" y="999969"/>
                </a:lnTo>
                <a:lnTo>
                  <a:pt x="2416889" y="0"/>
                </a:lnTo>
                <a:lnTo>
                  <a:pt x="0" y="0"/>
                </a:lnTo>
                <a:lnTo>
                  <a:pt x="0" y="999969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748637" y="8696070"/>
            <a:ext cx="1793224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463047">
              <a:lnSpc>
                <a:spcPct val="94401"/>
              </a:lnSpc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!=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46571" y="8696070"/>
            <a:ext cx="63744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7"/>
              </a:spcBef>
            </a:pPr>
            <a:endParaRPr sz="550" dirty="0"/>
          </a:p>
          <a:p>
            <a:pPr marL="925159">
              <a:lnSpc>
                <a:spcPct val="94401"/>
              </a:lnSpc>
              <a:spcBef>
                <a:spcPts val="1000"/>
              </a:spcBef>
            </a:pP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Diferente</a:t>
            </a:r>
            <a:r>
              <a:rPr sz="4950" spc="-267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de</a:t>
            </a:r>
            <a:endParaRPr sz="4950" dirty="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25758" y="8696070"/>
            <a:ext cx="3372427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366665">
              <a:lnSpc>
                <a:spcPct val="94401"/>
              </a:lnSpc>
            </a:pP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4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!= </a:t>
            </a: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5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02894" y="8696070"/>
            <a:ext cx="2416889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328743">
              <a:lnSpc>
                <a:spcPct val="94401"/>
              </a:lnSpc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true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48637" y="7591391"/>
            <a:ext cx="1793224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 dirty="0"/>
          </a:p>
          <a:p>
            <a:pPr marL="463047">
              <a:lnSpc>
                <a:spcPct val="94401"/>
              </a:lnSpc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==</a:t>
            </a:r>
            <a:endParaRPr sz="5750" dirty="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46571" y="7591391"/>
            <a:ext cx="63744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7"/>
              </a:spcBef>
            </a:pPr>
            <a:endParaRPr sz="550"/>
          </a:p>
          <a:p>
            <a:pPr marL="1867692">
              <a:lnSpc>
                <a:spcPct val="94401"/>
              </a:lnSpc>
              <a:spcBef>
                <a:spcPts val="1000"/>
              </a:spcBef>
            </a:pP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Igual</a:t>
            </a:r>
            <a:r>
              <a:rPr sz="4950" spc="-148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a</a:t>
            </a:r>
            <a:endParaRPr sz="495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25758" y="7591391"/>
            <a:ext cx="3372427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366665">
              <a:lnSpc>
                <a:spcPct val="94401"/>
              </a:lnSpc>
            </a:pP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9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== </a:t>
            </a: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8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02894" y="7591391"/>
            <a:ext cx="24310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4188"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108823">
              <a:lnSpc>
                <a:spcPct val="94401"/>
              </a:lnSpc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false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48637" y="6486713"/>
            <a:ext cx="1793224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456764">
              <a:lnSpc>
                <a:spcPct val="94401"/>
              </a:lnSpc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&lt;=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46571" y="6486713"/>
            <a:ext cx="63744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7"/>
              </a:spcBef>
            </a:pPr>
            <a:endParaRPr sz="550" dirty="0"/>
          </a:p>
          <a:p>
            <a:pPr marL="171133">
              <a:lnSpc>
                <a:spcPct val="94401"/>
              </a:lnSpc>
              <a:spcBef>
                <a:spcPts val="1000"/>
              </a:spcBef>
            </a:pPr>
            <a:r>
              <a:rPr sz="4950" spc="0" dirty="0" err="1" smtClean="0">
                <a:solidFill>
                  <a:srgbClr val="FEFEFE"/>
                </a:solidFill>
                <a:latin typeface="Courier New"/>
                <a:cs typeface="Courier New"/>
              </a:rPr>
              <a:t>Menor</a:t>
            </a:r>
            <a:r>
              <a:rPr sz="4950" spc="-148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o</a:t>
            </a:r>
            <a:r>
              <a:rPr sz="4950" spc="-59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igual</a:t>
            </a:r>
            <a:r>
              <a:rPr sz="4950" spc="-148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a</a:t>
            </a:r>
            <a:endParaRPr sz="495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25758" y="6486713"/>
            <a:ext cx="3372427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366665">
              <a:lnSpc>
                <a:spcPct val="94401"/>
              </a:lnSpc>
            </a:pP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6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&lt;= </a:t>
            </a: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6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602894" y="6486713"/>
            <a:ext cx="2416889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328743">
              <a:lnSpc>
                <a:spcPct val="94401"/>
              </a:lnSpc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true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8637" y="5382035"/>
            <a:ext cx="1793224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456764">
              <a:lnSpc>
                <a:spcPct val="94401"/>
              </a:lnSpc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&gt;=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46571" y="5382035"/>
            <a:ext cx="63744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7"/>
              </a:spcBef>
            </a:pPr>
            <a:endParaRPr sz="550" dirty="0"/>
          </a:p>
          <a:p>
            <a:pPr marL="171133">
              <a:lnSpc>
                <a:spcPct val="94401"/>
              </a:lnSpc>
              <a:spcBef>
                <a:spcPts val="1000"/>
              </a:spcBef>
            </a:pP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Ma</a:t>
            </a:r>
            <a:r>
              <a:rPr lang="es-EC"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yo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r</a:t>
            </a:r>
            <a:r>
              <a:rPr sz="4950" spc="-148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o</a:t>
            </a:r>
            <a:r>
              <a:rPr lang="es-EC"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err="1" smtClean="0">
                <a:solidFill>
                  <a:srgbClr val="FEFEFE"/>
                </a:solidFill>
                <a:latin typeface="Courier New"/>
                <a:cs typeface="Courier New"/>
              </a:rPr>
              <a:t>igual</a:t>
            </a:r>
            <a:r>
              <a:rPr sz="4950" spc="-148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lang="es-EC" sz="4950" dirty="0">
                <a:solidFill>
                  <a:srgbClr val="FEFEFE"/>
                </a:solidFill>
                <a:latin typeface="Courier New"/>
                <a:cs typeface="Courier New"/>
              </a:rPr>
              <a:t>a</a:t>
            </a:r>
            <a:endParaRPr sz="495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5758" y="5382035"/>
            <a:ext cx="3372427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366665">
              <a:lnSpc>
                <a:spcPct val="94401"/>
              </a:lnSpc>
            </a:pP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8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&gt;= </a:t>
            </a: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3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02894" y="5382035"/>
            <a:ext cx="2416889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328743">
              <a:lnSpc>
                <a:spcPct val="94401"/>
              </a:lnSpc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true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8637" y="4277356"/>
            <a:ext cx="1793224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 dirty="0"/>
          </a:p>
          <a:p>
            <a:pPr marL="609016" marR="609015" algn="ctr">
              <a:lnSpc>
                <a:spcPct val="94401"/>
              </a:lnSpc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&lt;</a:t>
            </a:r>
            <a:endParaRPr sz="575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6571" y="4277356"/>
            <a:ext cx="63744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7"/>
              </a:spcBef>
            </a:pPr>
            <a:endParaRPr sz="550" dirty="0"/>
          </a:p>
          <a:p>
            <a:pPr marL="1490679">
              <a:lnSpc>
                <a:spcPct val="94401"/>
              </a:lnSpc>
              <a:spcBef>
                <a:spcPts val="1000"/>
              </a:spcBef>
            </a:pP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Menor</a:t>
            </a:r>
            <a:r>
              <a:rPr sz="4950" spc="-148" dirty="0" smtClean="0">
                <a:solidFill>
                  <a:srgbClr val="FEFEFE"/>
                </a:solidFill>
                <a:latin typeface="Courier New"/>
                <a:cs typeface="Courier New"/>
              </a:rPr>
              <a:t> </a:t>
            </a: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que</a:t>
            </a:r>
            <a:endParaRPr sz="495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25758" y="4277356"/>
            <a:ext cx="3372427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586585">
              <a:lnSpc>
                <a:spcPct val="94401"/>
              </a:lnSpc>
            </a:pP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4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&lt; </a:t>
            </a: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1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02894" y="4277356"/>
            <a:ext cx="24310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4188">
              <a:lnSpc>
                <a:spcPts val="1200"/>
              </a:lnSpc>
              <a:spcBef>
                <a:spcPts val="13"/>
              </a:spcBef>
            </a:pPr>
            <a:endParaRPr sz="1200"/>
          </a:p>
          <a:p>
            <a:pPr marL="108823">
              <a:lnSpc>
                <a:spcPct val="94401"/>
              </a:lnSpc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false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8637" y="3172678"/>
            <a:ext cx="1793224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 dirty="0"/>
          </a:p>
          <a:p>
            <a:pPr marL="609016" marR="609015" algn="ctr">
              <a:lnSpc>
                <a:spcPct val="94401"/>
              </a:lnSpc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&gt;</a:t>
            </a:r>
            <a:endParaRPr sz="575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6571" y="3172678"/>
            <a:ext cx="6374478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7"/>
              </a:spcBef>
            </a:pPr>
            <a:endParaRPr sz="550" dirty="0"/>
          </a:p>
          <a:p>
            <a:pPr marL="1490679">
              <a:lnSpc>
                <a:spcPct val="94401"/>
              </a:lnSpc>
              <a:spcBef>
                <a:spcPts val="1000"/>
              </a:spcBef>
            </a:pPr>
            <a:r>
              <a:rPr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Ma</a:t>
            </a:r>
            <a:r>
              <a:rPr lang="es-EC" sz="49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yor que</a:t>
            </a:r>
            <a:endParaRPr sz="495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25758" y="3172678"/>
            <a:ext cx="3372427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 dirty="0"/>
          </a:p>
          <a:p>
            <a:pPr marL="586585">
              <a:lnSpc>
                <a:spcPct val="94401"/>
              </a:lnSpc>
            </a:pP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5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&gt; </a:t>
            </a:r>
            <a:r>
              <a:rPr sz="5750" spc="0" dirty="0" smtClean="0">
                <a:solidFill>
                  <a:srgbClr val="FEFEFE"/>
                </a:solidFill>
                <a:latin typeface="Courier New"/>
                <a:cs typeface="Courier New"/>
              </a:rPr>
              <a:t>2</a:t>
            </a:r>
            <a:endParaRPr sz="5750" dirty="0">
              <a:latin typeface="Courier New"/>
              <a:cs typeface="Courier Ne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602894" y="3172678"/>
            <a:ext cx="2416889" cy="9999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13"/>
              </a:spcBef>
            </a:pPr>
            <a:endParaRPr sz="1200" dirty="0"/>
          </a:p>
          <a:p>
            <a:pPr marL="328743">
              <a:lnSpc>
                <a:spcPct val="94401"/>
              </a:lnSpc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true</a:t>
            </a:r>
            <a:endParaRPr sz="5750" dirty="0">
              <a:latin typeface="Courier New"/>
              <a:cs typeface="Courier New"/>
            </a:endParaRPr>
          </a:p>
        </p:txBody>
      </p:sp>
      <p:sp>
        <p:nvSpPr>
          <p:cNvPr id="91" name="object 17"/>
          <p:cNvSpPr txBox="1"/>
          <p:nvPr/>
        </p:nvSpPr>
        <p:spPr>
          <a:xfrm>
            <a:off x="755650" y="67122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Operadores Relacionales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92" name="object 17"/>
          <p:cNvSpPr txBox="1"/>
          <p:nvPr/>
        </p:nvSpPr>
        <p:spPr>
          <a:xfrm>
            <a:off x="679450" y="6286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Operadores Relacionales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28759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25" grpId="0"/>
      <p:bldP spid="24" grpId="0"/>
      <p:bldP spid="23" grpId="0"/>
      <p:bldP spid="22" grpId="0"/>
      <p:bldP spid="21" grpId="0"/>
      <p:bldP spid="20" grpId="0"/>
      <p:bldP spid="19" grpId="0"/>
      <p:bldP spid="18" grpId="0"/>
      <p:bldP spid="17" grpId="0"/>
      <p:bldP spid="16" grpId="0"/>
      <p:bldP spid="15" grpId="0"/>
      <p:bldP spid="14" grpId="0"/>
      <p:bldP spid="13" grpId="0"/>
      <p:bldP spid="12" grpId="0"/>
      <p:bldP spid="11" grpId="0"/>
      <p:bldP spid="10" grpId="0"/>
      <p:bldP spid="9" grpId="0"/>
      <p:bldP spid="8" grpId="0"/>
      <p:bldP spid="7" grpId="0"/>
      <p:bldP spid="6" grpId="0"/>
      <p:bldP spid="5" grpId="0"/>
      <p:bldP spid="4" grpId="0"/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-89647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73212" y="4588140"/>
            <a:ext cx="677291" cy="1047088"/>
          </a:xfrm>
          <a:custGeom>
            <a:avLst/>
            <a:gdLst/>
            <a:ahLst/>
            <a:cxnLst/>
            <a:rect l="l" t="t" r="r" b="b"/>
            <a:pathLst>
              <a:path w="677291" h="1047088">
                <a:moveTo>
                  <a:pt x="0" y="1047088"/>
                </a:moveTo>
                <a:lnTo>
                  <a:pt x="677291" y="0"/>
                </a:lnTo>
              </a:path>
            </a:pathLst>
          </a:custGeom>
          <a:ln w="136121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45689" y="4607190"/>
            <a:ext cx="677291" cy="1047088"/>
          </a:xfrm>
          <a:custGeom>
            <a:avLst/>
            <a:gdLst/>
            <a:ahLst/>
            <a:cxnLst/>
            <a:rect l="l" t="t" r="r" b="b"/>
            <a:pathLst>
              <a:path w="677291" h="1047088">
                <a:moveTo>
                  <a:pt x="677291" y="1047088"/>
                </a:moveTo>
                <a:lnTo>
                  <a:pt x="0" y="0"/>
                </a:lnTo>
              </a:path>
            </a:pathLst>
          </a:custGeom>
          <a:ln w="136121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26946" y="3475023"/>
            <a:ext cx="2569825" cy="19959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380"/>
              </a:lnSpc>
              <a:spcBef>
                <a:spcPts val="1219"/>
              </a:spcBef>
            </a:pPr>
            <a:r>
              <a:rPr sz="24700" spc="0" dirty="0" smtClean="0">
                <a:solidFill>
                  <a:srgbClr val="FEFFFE"/>
                </a:solidFill>
                <a:latin typeface="Arial"/>
                <a:cs typeface="Arial"/>
              </a:rPr>
              <a:t>&lt;</a:t>
            </a:r>
            <a:endParaRPr sz="24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976712" y="3413185"/>
            <a:ext cx="2569825" cy="21195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380"/>
              </a:lnSpc>
              <a:spcBef>
                <a:spcPts val="1219"/>
              </a:spcBef>
            </a:pPr>
            <a:r>
              <a:rPr sz="24700" spc="0" dirty="0" smtClean="0">
                <a:solidFill>
                  <a:srgbClr val="FEFFFE"/>
                </a:solidFill>
                <a:latin typeface="Arial"/>
                <a:cs typeface="Arial"/>
              </a:rPr>
              <a:t>&gt;</a:t>
            </a:r>
            <a:endParaRPr sz="24700" dirty="0">
              <a:latin typeface="Arial"/>
              <a:cs typeface="Arial"/>
            </a:endParaRPr>
          </a:p>
        </p:txBody>
      </p:sp>
      <p:sp>
        <p:nvSpPr>
          <p:cNvPr id="24" name="object 17"/>
          <p:cNvSpPr txBox="1"/>
          <p:nvPr/>
        </p:nvSpPr>
        <p:spPr>
          <a:xfrm>
            <a:off x="755650" y="67122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¿Mayor o Menor?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25" name="object 17"/>
          <p:cNvSpPr txBox="1"/>
          <p:nvPr/>
        </p:nvSpPr>
        <p:spPr>
          <a:xfrm>
            <a:off x="679450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¿Mayor o Menor?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4551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3" grpId="0"/>
      <p:bldP spid="3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6"/>
          <p:cNvSpPr txBox="1"/>
          <p:nvPr/>
        </p:nvSpPr>
        <p:spPr>
          <a:xfrm>
            <a:off x="742950" y="2869905"/>
            <a:ext cx="18940150" cy="25174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4141">
              <a:lnSpc>
                <a:spcPts val="6180"/>
              </a:lnSpc>
              <a:spcBef>
                <a:spcPts val="309"/>
              </a:spcBef>
            </a:pPr>
            <a:r>
              <a:rPr sz="8625" spc="0" baseline="5117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String</a:t>
            </a:r>
            <a:r>
              <a:rPr lang="es-EC" sz="8625" spc="0" baseline="5117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 </a:t>
            </a:r>
            <a:r>
              <a:rPr lang="es-EC" sz="8625" spc="0" baseline="5117" dirty="0" err="1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nombreEst</a:t>
            </a:r>
            <a:r>
              <a:rPr lang="es-EC" sz="8625" dirty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 </a:t>
            </a:r>
            <a:r>
              <a:rPr lang="es-EC" sz="8625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= </a:t>
            </a:r>
            <a:r>
              <a:rPr lang="es-EC" sz="5750" dirty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“Estefanía</a:t>
            </a:r>
            <a:r>
              <a:rPr lang="es-EC" sz="575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”; </a:t>
            </a:r>
            <a:endParaRPr sz="5750" dirty="0"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/>
              <a:cs typeface="Courier New"/>
            </a:endParaRPr>
          </a:p>
          <a:p>
            <a:pPr marL="12700">
              <a:lnSpc>
                <a:spcPct val="94401"/>
              </a:lnSpc>
              <a:spcBef>
                <a:spcPts val="100"/>
              </a:spcBef>
            </a:pPr>
            <a:r>
              <a:rPr sz="5750" spc="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String</a:t>
            </a:r>
            <a:r>
              <a:rPr lang="es-EC" sz="5750" spc="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 </a:t>
            </a:r>
            <a:r>
              <a:rPr lang="es-EC" sz="5750" spc="0" dirty="0" err="1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nombreProf</a:t>
            </a:r>
            <a:r>
              <a:rPr lang="es-EC" sz="5750" spc="0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 = “Estefanía”;</a:t>
            </a:r>
            <a:endParaRPr sz="5750" dirty="0"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/>
              <a:cs typeface="Courier New"/>
            </a:endParaRPr>
          </a:p>
          <a:p>
            <a:pPr marL="12700" marR="14141">
              <a:lnSpc>
                <a:spcPts val="6305"/>
              </a:lnSpc>
              <a:spcBef>
                <a:spcPts val="725"/>
              </a:spcBef>
            </a:pPr>
            <a:r>
              <a:rPr sz="8625" spc="0" baseline="2558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String</a:t>
            </a:r>
            <a:r>
              <a:rPr lang="es-EC" sz="8625" spc="0" baseline="2558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 </a:t>
            </a:r>
            <a:r>
              <a:rPr lang="es-EC" sz="8625" spc="0" baseline="2558" dirty="0" err="1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nombreEmp</a:t>
            </a:r>
            <a:r>
              <a:rPr lang="es-EC" sz="8625" spc="0" baseline="2558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 = new </a:t>
            </a:r>
            <a:r>
              <a:rPr lang="es-EC" sz="8625" spc="0" baseline="2558" dirty="0" err="1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String</a:t>
            </a:r>
            <a:r>
              <a:rPr lang="es-EC" sz="8625" spc="0" baseline="2558" dirty="0" smtClean="0">
                <a:solidFill>
                  <a:srgbClr val="3929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(“Estefanía”);</a:t>
            </a:r>
            <a:endParaRPr sz="5750" dirty="0">
              <a:solidFill>
                <a:srgbClr val="3929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1200" y="2850855"/>
            <a:ext cx="18940150" cy="25174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4141">
              <a:lnSpc>
                <a:spcPts val="6180"/>
              </a:lnSpc>
              <a:spcBef>
                <a:spcPts val="309"/>
              </a:spcBef>
            </a:pPr>
            <a:r>
              <a:rPr sz="8625" spc="0" baseline="5117" dirty="0" smtClean="0">
                <a:solidFill>
                  <a:srgbClr val="FEFFFE"/>
                </a:solidFill>
                <a:latin typeface="Courier New"/>
                <a:cs typeface="Courier New"/>
              </a:rPr>
              <a:t>String</a:t>
            </a:r>
            <a:r>
              <a:rPr lang="es-EC" sz="8625" spc="0" baseline="5117" dirty="0" smtClean="0">
                <a:solidFill>
                  <a:srgbClr val="FEFFFE"/>
                </a:solidFill>
                <a:latin typeface="Courier New"/>
                <a:cs typeface="Courier New"/>
              </a:rPr>
              <a:t> </a:t>
            </a:r>
            <a:r>
              <a:rPr lang="es-EC" sz="8625" spc="0" baseline="5117" dirty="0" err="1" smtClean="0">
                <a:solidFill>
                  <a:srgbClr val="FEFFFE"/>
                </a:solidFill>
                <a:latin typeface="Courier New"/>
                <a:cs typeface="Courier New"/>
              </a:rPr>
              <a:t>nombreEst</a:t>
            </a:r>
            <a:r>
              <a:rPr lang="es-EC" sz="8625" dirty="0">
                <a:solidFill>
                  <a:srgbClr val="FEFFFE"/>
                </a:solidFill>
                <a:latin typeface="Courier New"/>
                <a:cs typeface="Courier New"/>
              </a:rPr>
              <a:t> </a:t>
            </a:r>
            <a:r>
              <a:rPr lang="es-EC" sz="8625" dirty="0" smtClean="0">
                <a:solidFill>
                  <a:srgbClr val="FEFFFE"/>
                </a:solidFill>
                <a:latin typeface="Courier New"/>
                <a:cs typeface="Courier New"/>
              </a:rPr>
              <a:t>= </a:t>
            </a:r>
            <a:r>
              <a:rPr lang="es-EC" sz="5750" dirty="0">
                <a:solidFill>
                  <a:srgbClr val="FEFFFE"/>
                </a:solidFill>
                <a:latin typeface="Courier New"/>
                <a:cs typeface="Courier New"/>
              </a:rPr>
              <a:t>“Estefanía</a:t>
            </a:r>
            <a:r>
              <a:rPr lang="es-EC" sz="5750" dirty="0" smtClean="0">
                <a:solidFill>
                  <a:srgbClr val="FEFFFE"/>
                </a:solidFill>
                <a:latin typeface="Courier New"/>
                <a:cs typeface="Courier New"/>
              </a:rPr>
              <a:t>”; </a:t>
            </a:r>
            <a:endParaRPr sz="5750" dirty="0">
              <a:solidFill>
                <a:srgbClr val="FEFFFE"/>
              </a:solidFill>
              <a:latin typeface="Courier New"/>
              <a:cs typeface="Courier New"/>
            </a:endParaRPr>
          </a:p>
          <a:p>
            <a:pPr marL="12700">
              <a:lnSpc>
                <a:spcPct val="94401"/>
              </a:lnSpc>
              <a:spcBef>
                <a:spcPts val="100"/>
              </a:spcBef>
            </a:pPr>
            <a:r>
              <a:rPr sz="57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String</a:t>
            </a:r>
            <a:r>
              <a:rPr lang="es-EC" sz="57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 </a:t>
            </a:r>
            <a:r>
              <a:rPr lang="es-EC" sz="5750" spc="0" dirty="0" err="1" smtClean="0">
                <a:solidFill>
                  <a:srgbClr val="FEFFFE"/>
                </a:solidFill>
                <a:latin typeface="Courier New"/>
                <a:cs typeface="Courier New"/>
              </a:rPr>
              <a:t>nombreProf</a:t>
            </a:r>
            <a:r>
              <a:rPr lang="es-EC" sz="5750" spc="0" dirty="0" smtClean="0">
                <a:solidFill>
                  <a:srgbClr val="FEFFFE"/>
                </a:solidFill>
                <a:latin typeface="Courier New"/>
                <a:cs typeface="Courier New"/>
              </a:rPr>
              <a:t> = “Estefanía”;</a:t>
            </a:r>
            <a:endParaRPr sz="5750" dirty="0">
              <a:latin typeface="Courier New"/>
              <a:cs typeface="Courier New"/>
            </a:endParaRPr>
          </a:p>
          <a:p>
            <a:pPr marL="12700" marR="14141">
              <a:lnSpc>
                <a:spcPts val="6305"/>
              </a:lnSpc>
              <a:spcBef>
                <a:spcPts val="725"/>
              </a:spcBef>
            </a:pPr>
            <a:r>
              <a:rPr sz="8625" spc="0" baseline="2558" dirty="0" smtClean="0">
                <a:solidFill>
                  <a:srgbClr val="FEFFFE"/>
                </a:solidFill>
                <a:latin typeface="Courier New"/>
                <a:cs typeface="Courier New"/>
              </a:rPr>
              <a:t>String</a:t>
            </a:r>
            <a:r>
              <a:rPr lang="es-EC" sz="8625" spc="0" baseline="2558" dirty="0" smtClean="0">
                <a:solidFill>
                  <a:srgbClr val="FEFFFE"/>
                </a:solidFill>
                <a:latin typeface="Courier New"/>
                <a:cs typeface="Courier New"/>
              </a:rPr>
              <a:t> </a:t>
            </a:r>
            <a:r>
              <a:rPr lang="es-EC" sz="8625" spc="0" baseline="2558" dirty="0" err="1" smtClean="0">
                <a:solidFill>
                  <a:srgbClr val="FEFFFE"/>
                </a:solidFill>
                <a:latin typeface="Courier New"/>
                <a:cs typeface="Courier New"/>
              </a:rPr>
              <a:t>nombreEmp</a:t>
            </a:r>
            <a:r>
              <a:rPr lang="es-EC" sz="8625" spc="0" baseline="2558" dirty="0" smtClean="0">
                <a:solidFill>
                  <a:srgbClr val="FEFFFE"/>
                </a:solidFill>
                <a:latin typeface="Courier New"/>
                <a:cs typeface="Courier New"/>
              </a:rPr>
              <a:t> = new </a:t>
            </a:r>
            <a:r>
              <a:rPr lang="es-EC" sz="8625" spc="0" baseline="2558" dirty="0" err="1" smtClean="0">
                <a:solidFill>
                  <a:srgbClr val="FEFFFE"/>
                </a:solidFill>
                <a:latin typeface="Courier New"/>
                <a:cs typeface="Courier New"/>
              </a:rPr>
              <a:t>String</a:t>
            </a:r>
            <a:r>
              <a:rPr lang="es-EC" sz="8625" spc="0" baseline="2558" dirty="0" smtClean="0">
                <a:solidFill>
                  <a:srgbClr val="FEFFFE"/>
                </a:solidFill>
                <a:latin typeface="Courier New"/>
                <a:cs typeface="Courier New"/>
              </a:rPr>
              <a:t>(“Estefanía”);</a:t>
            </a:r>
            <a:endParaRPr sz="5750" dirty="0">
              <a:latin typeface="Courier New"/>
              <a:cs typeface="Courier New"/>
            </a:endParaRPr>
          </a:p>
        </p:txBody>
      </p:sp>
      <p:sp>
        <p:nvSpPr>
          <p:cNvPr id="24" name="object 17"/>
          <p:cNvSpPr txBox="1"/>
          <p:nvPr/>
        </p:nvSpPr>
        <p:spPr>
          <a:xfrm>
            <a:off x="755650" y="67122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Comparando Strings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25" name="object 17"/>
          <p:cNvSpPr txBox="1"/>
          <p:nvPr/>
        </p:nvSpPr>
        <p:spPr>
          <a:xfrm>
            <a:off x="679450" y="6286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Comparando Strings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8187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65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48637" y="3172678"/>
            <a:ext cx="1793224" cy="1289700"/>
          </a:xfrm>
          <a:custGeom>
            <a:avLst/>
            <a:gdLst/>
            <a:ahLst/>
            <a:cxnLst/>
            <a:rect l="l" t="t" r="r" b="b"/>
            <a:pathLst>
              <a:path w="1793224" h="1289700">
                <a:moveTo>
                  <a:pt x="0" y="1289700"/>
                </a:moveTo>
                <a:lnTo>
                  <a:pt x="1793224" y="1289700"/>
                </a:lnTo>
                <a:lnTo>
                  <a:pt x="1793224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46571" y="3172678"/>
            <a:ext cx="3427640" cy="1289700"/>
          </a:xfrm>
          <a:custGeom>
            <a:avLst/>
            <a:gdLst/>
            <a:ahLst/>
            <a:cxnLst/>
            <a:rect l="l" t="t" r="r" b="b"/>
            <a:pathLst>
              <a:path w="3427640" h="1289700">
                <a:moveTo>
                  <a:pt x="0" y="1289700"/>
                </a:moveTo>
                <a:lnTo>
                  <a:pt x="3427640" y="1289700"/>
                </a:lnTo>
                <a:lnTo>
                  <a:pt x="342764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8920" y="3172678"/>
            <a:ext cx="5482002" cy="1289700"/>
          </a:xfrm>
          <a:custGeom>
            <a:avLst/>
            <a:gdLst/>
            <a:ahLst/>
            <a:cxnLst/>
            <a:rect l="l" t="t" r="r" b="b"/>
            <a:pathLst>
              <a:path w="5482002" h="1289700">
                <a:moveTo>
                  <a:pt x="0" y="1289700"/>
                </a:moveTo>
                <a:lnTo>
                  <a:pt x="5482002" y="1289700"/>
                </a:lnTo>
                <a:lnTo>
                  <a:pt x="5482002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65632" y="3172678"/>
            <a:ext cx="2416900" cy="1289700"/>
          </a:xfrm>
          <a:custGeom>
            <a:avLst/>
            <a:gdLst/>
            <a:ahLst/>
            <a:cxnLst/>
            <a:rect l="l" t="t" r="r" b="b"/>
            <a:pathLst>
              <a:path w="2416900" h="1289700">
                <a:moveTo>
                  <a:pt x="0" y="1289700"/>
                </a:moveTo>
                <a:lnTo>
                  <a:pt x="2416900" y="1289700"/>
                </a:lnTo>
                <a:lnTo>
                  <a:pt x="241690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48637" y="4567087"/>
            <a:ext cx="1793224" cy="1289700"/>
          </a:xfrm>
          <a:custGeom>
            <a:avLst/>
            <a:gdLst/>
            <a:ahLst/>
            <a:cxnLst/>
            <a:rect l="l" t="t" r="r" b="b"/>
            <a:pathLst>
              <a:path w="1793224" h="1289700">
                <a:moveTo>
                  <a:pt x="0" y="1289700"/>
                </a:moveTo>
                <a:lnTo>
                  <a:pt x="1793224" y="1289700"/>
                </a:lnTo>
                <a:lnTo>
                  <a:pt x="1793224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46571" y="4567087"/>
            <a:ext cx="3427640" cy="1289700"/>
          </a:xfrm>
          <a:custGeom>
            <a:avLst/>
            <a:gdLst/>
            <a:ahLst/>
            <a:cxnLst/>
            <a:rect l="l" t="t" r="r" b="b"/>
            <a:pathLst>
              <a:path w="3427640" h="1289700">
                <a:moveTo>
                  <a:pt x="0" y="1289700"/>
                </a:moveTo>
                <a:lnTo>
                  <a:pt x="3427640" y="1289700"/>
                </a:lnTo>
                <a:lnTo>
                  <a:pt x="342764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78920" y="4567087"/>
            <a:ext cx="5482002" cy="1289700"/>
          </a:xfrm>
          <a:custGeom>
            <a:avLst/>
            <a:gdLst/>
            <a:ahLst/>
            <a:cxnLst/>
            <a:rect l="l" t="t" r="r" b="b"/>
            <a:pathLst>
              <a:path w="5482002" h="1289700">
                <a:moveTo>
                  <a:pt x="0" y="1289700"/>
                </a:moveTo>
                <a:lnTo>
                  <a:pt x="5482002" y="1289700"/>
                </a:lnTo>
                <a:lnTo>
                  <a:pt x="5482002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65632" y="4567087"/>
            <a:ext cx="2416900" cy="1289700"/>
          </a:xfrm>
          <a:custGeom>
            <a:avLst/>
            <a:gdLst/>
            <a:ahLst/>
            <a:cxnLst/>
            <a:rect l="l" t="t" r="r" b="b"/>
            <a:pathLst>
              <a:path w="2416900" h="1289700">
                <a:moveTo>
                  <a:pt x="0" y="1289700"/>
                </a:moveTo>
                <a:lnTo>
                  <a:pt x="2416900" y="1289700"/>
                </a:lnTo>
                <a:lnTo>
                  <a:pt x="241690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48637" y="5961495"/>
            <a:ext cx="1793224" cy="1289700"/>
          </a:xfrm>
          <a:custGeom>
            <a:avLst/>
            <a:gdLst/>
            <a:ahLst/>
            <a:cxnLst/>
            <a:rect l="l" t="t" r="r" b="b"/>
            <a:pathLst>
              <a:path w="1793224" h="1289700">
                <a:moveTo>
                  <a:pt x="0" y="1289700"/>
                </a:moveTo>
                <a:lnTo>
                  <a:pt x="1793224" y="1289700"/>
                </a:lnTo>
                <a:lnTo>
                  <a:pt x="1793224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46571" y="5961495"/>
            <a:ext cx="3427640" cy="1289700"/>
          </a:xfrm>
          <a:custGeom>
            <a:avLst/>
            <a:gdLst/>
            <a:ahLst/>
            <a:cxnLst/>
            <a:rect l="l" t="t" r="r" b="b"/>
            <a:pathLst>
              <a:path w="3427640" h="1289700">
                <a:moveTo>
                  <a:pt x="0" y="1289700"/>
                </a:moveTo>
                <a:lnTo>
                  <a:pt x="3427640" y="1289700"/>
                </a:lnTo>
                <a:lnTo>
                  <a:pt x="342764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78920" y="5961495"/>
            <a:ext cx="5482002" cy="1289700"/>
          </a:xfrm>
          <a:custGeom>
            <a:avLst/>
            <a:gdLst/>
            <a:ahLst/>
            <a:cxnLst/>
            <a:rect l="l" t="t" r="r" b="b"/>
            <a:pathLst>
              <a:path w="5482002" h="1289700">
                <a:moveTo>
                  <a:pt x="0" y="1289700"/>
                </a:moveTo>
                <a:lnTo>
                  <a:pt x="5482002" y="1289700"/>
                </a:lnTo>
                <a:lnTo>
                  <a:pt x="5482002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765632" y="5961495"/>
            <a:ext cx="2416900" cy="1289700"/>
          </a:xfrm>
          <a:custGeom>
            <a:avLst/>
            <a:gdLst/>
            <a:ahLst/>
            <a:cxnLst/>
            <a:rect l="l" t="t" r="r" b="b"/>
            <a:pathLst>
              <a:path w="2416900" h="1289700">
                <a:moveTo>
                  <a:pt x="0" y="1289700"/>
                </a:moveTo>
                <a:lnTo>
                  <a:pt x="2416900" y="1289700"/>
                </a:lnTo>
                <a:lnTo>
                  <a:pt x="241690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48637" y="7355904"/>
            <a:ext cx="1793224" cy="1289700"/>
          </a:xfrm>
          <a:custGeom>
            <a:avLst/>
            <a:gdLst/>
            <a:ahLst/>
            <a:cxnLst/>
            <a:rect l="l" t="t" r="r" b="b"/>
            <a:pathLst>
              <a:path w="1793224" h="1289700">
                <a:moveTo>
                  <a:pt x="0" y="1289700"/>
                </a:moveTo>
                <a:lnTo>
                  <a:pt x="1793224" y="1289700"/>
                </a:lnTo>
                <a:lnTo>
                  <a:pt x="1793224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46571" y="7355904"/>
            <a:ext cx="3427640" cy="1289700"/>
          </a:xfrm>
          <a:custGeom>
            <a:avLst/>
            <a:gdLst/>
            <a:ahLst/>
            <a:cxnLst/>
            <a:rect l="l" t="t" r="r" b="b"/>
            <a:pathLst>
              <a:path w="3427640" h="1289700">
                <a:moveTo>
                  <a:pt x="0" y="1289700"/>
                </a:moveTo>
                <a:lnTo>
                  <a:pt x="3427640" y="1289700"/>
                </a:lnTo>
                <a:lnTo>
                  <a:pt x="342764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BC80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78920" y="7355904"/>
            <a:ext cx="5482002" cy="1289700"/>
          </a:xfrm>
          <a:custGeom>
            <a:avLst/>
            <a:gdLst/>
            <a:ahLst/>
            <a:cxnLst/>
            <a:rect l="l" t="t" r="r" b="b"/>
            <a:pathLst>
              <a:path w="5482002" h="1289700">
                <a:moveTo>
                  <a:pt x="0" y="1289700"/>
                </a:moveTo>
                <a:lnTo>
                  <a:pt x="5482002" y="1289700"/>
                </a:lnTo>
                <a:lnTo>
                  <a:pt x="5482002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765632" y="7355904"/>
            <a:ext cx="2416900" cy="1289700"/>
          </a:xfrm>
          <a:custGeom>
            <a:avLst/>
            <a:gdLst/>
            <a:ahLst/>
            <a:cxnLst/>
            <a:rect l="l" t="t" r="r" b="b"/>
            <a:pathLst>
              <a:path w="2416900" h="1289700">
                <a:moveTo>
                  <a:pt x="0" y="1289700"/>
                </a:moveTo>
                <a:lnTo>
                  <a:pt x="2416900" y="1289700"/>
                </a:lnTo>
                <a:lnTo>
                  <a:pt x="2416900" y="0"/>
                </a:lnTo>
                <a:lnTo>
                  <a:pt x="0" y="0"/>
                </a:lnTo>
                <a:lnTo>
                  <a:pt x="0" y="1289700"/>
                </a:lnTo>
                <a:close/>
              </a:path>
            </a:pathLst>
          </a:custGeom>
          <a:solidFill>
            <a:srgbClr val="61370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48637" y="7355904"/>
            <a:ext cx="1793224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609016" marR="609015" algn="ctr">
              <a:lnSpc>
                <a:spcPct val="94401"/>
              </a:lnSpc>
              <a:spcBef>
                <a:spcPts val="1367"/>
              </a:spcBef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!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46571" y="7355904"/>
            <a:ext cx="3427640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50"/>
              </a:lnSpc>
              <a:spcBef>
                <a:spcPts val="20"/>
              </a:spcBef>
            </a:pPr>
            <a:endParaRPr sz="950" dirty="0"/>
          </a:p>
          <a:p>
            <a:pPr marL="849831">
              <a:lnSpc>
                <a:spcPct val="94401"/>
              </a:lnSpc>
              <a:spcBef>
                <a:spcPts val="2000"/>
              </a:spcBef>
            </a:pPr>
            <a:r>
              <a:rPr lang="es-EC" sz="45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NOT</a:t>
            </a:r>
            <a:endParaRPr sz="450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78920" y="7355904"/>
            <a:ext cx="5482002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578544">
              <a:lnSpc>
                <a:spcPct val="94401"/>
              </a:lnSpc>
              <a:spcBef>
                <a:spcPts val="1367"/>
              </a:spcBef>
            </a:pP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!</a:t>
            </a:r>
            <a:r>
              <a:rPr sz="5750" spc="-975" dirty="0" smtClean="0">
                <a:solidFill>
                  <a:srgbClr val="FEF403"/>
                </a:solidFill>
                <a:latin typeface="Courier New"/>
                <a:cs typeface="Courier New"/>
              </a:rPr>
              <a:t> </a:t>
            </a:r>
            <a:r>
              <a:rPr sz="41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false</a:t>
            </a:r>
            <a:endParaRPr sz="41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765632" y="7355904"/>
            <a:ext cx="2416900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328754">
              <a:lnSpc>
                <a:spcPct val="94401"/>
              </a:lnSpc>
              <a:spcBef>
                <a:spcPts val="1367"/>
              </a:spcBef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true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8637" y="5961495"/>
            <a:ext cx="1793224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609016" marR="609015" algn="ctr">
              <a:lnSpc>
                <a:spcPct val="94401"/>
              </a:lnSpc>
              <a:spcBef>
                <a:spcPts val="1367"/>
              </a:spcBef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^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46571" y="5961495"/>
            <a:ext cx="3427640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50"/>
              </a:lnSpc>
              <a:spcBef>
                <a:spcPts val="20"/>
              </a:spcBef>
            </a:pPr>
            <a:endParaRPr sz="950" dirty="0"/>
          </a:p>
          <a:p>
            <a:pPr marL="849831">
              <a:lnSpc>
                <a:spcPct val="94401"/>
              </a:lnSpc>
              <a:spcBef>
                <a:spcPts val="2000"/>
              </a:spcBef>
            </a:pPr>
            <a:r>
              <a:rPr lang="es-EC" sz="4500" dirty="0" smtClean="0">
                <a:solidFill>
                  <a:srgbClr val="FEFEFE"/>
                </a:solidFill>
                <a:latin typeface="Courier New"/>
                <a:cs typeface="Courier New"/>
              </a:rPr>
              <a:t>XOR</a:t>
            </a:r>
            <a:endParaRPr sz="45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78920" y="5961495"/>
            <a:ext cx="5482002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950189">
              <a:lnSpc>
                <a:spcPct val="94401"/>
              </a:lnSpc>
              <a:spcBef>
                <a:spcPts val="1367"/>
              </a:spcBef>
            </a:pPr>
            <a:r>
              <a:rPr sz="41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true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^</a:t>
            </a:r>
            <a:r>
              <a:rPr sz="5750" spc="-975" dirty="0" smtClean="0">
                <a:solidFill>
                  <a:srgbClr val="FEF403"/>
                </a:solidFill>
                <a:latin typeface="Courier New"/>
                <a:cs typeface="Courier New"/>
              </a:rPr>
              <a:t> </a:t>
            </a:r>
            <a:r>
              <a:rPr sz="41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true</a:t>
            </a:r>
            <a:endParaRPr sz="41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65632" y="5961495"/>
            <a:ext cx="2431088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4188">
              <a:lnSpc>
                <a:spcPts val="1000"/>
              </a:lnSpc>
            </a:pPr>
            <a:endParaRPr sz="1000"/>
          </a:p>
          <a:p>
            <a:pPr marL="108834">
              <a:lnSpc>
                <a:spcPct val="94401"/>
              </a:lnSpc>
              <a:spcBef>
                <a:spcPts val="1367"/>
              </a:spcBef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false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8637" y="4567087"/>
            <a:ext cx="1793224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56764">
              <a:lnSpc>
                <a:spcPct val="94401"/>
              </a:lnSpc>
              <a:spcBef>
                <a:spcPts val="1367"/>
              </a:spcBef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||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8850" y="4567087"/>
            <a:ext cx="3427640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22628">
              <a:lnSpc>
                <a:spcPct val="94401"/>
              </a:lnSpc>
              <a:spcBef>
                <a:spcPts val="2000"/>
              </a:spcBef>
            </a:pPr>
            <a:endParaRPr lang="es-EC" sz="950" dirty="0"/>
          </a:p>
          <a:p>
            <a:pPr marL="1022628">
              <a:lnSpc>
                <a:spcPct val="94401"/>
              </a:lnSpc>
              <a:spcBef>
                <a:spcPts val="2000"/>
              </a:spcBef>
            </a:pPr>
            <a:r>
              <a:rPr lang="es-EC" sz="4500" dirty="0" smtClean="0">
                <a:solidFill>
                  <a:srgbClr val="FEFEFE"/>
                </a:solidFill>
                <a:latin typeface="Courier New"/>
                <a:cs typeface="Courier New"/>
              </a:rPr>
              <a:t>OR</a:t>
            </a:r>
            <a:endParaRPr sz="45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8920" y="4567087"/>
            <a:ext cx="5482002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573176">
              <a:lnSpc>
                <a:spcPct val="94401"/>
              </a:lnSpc>
              <a:spcBef>
                <a:spcPts val="1367"/>
              </a:spcBef>
            </a:pPr>
            <a:r>
              <a:rPr sz="41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false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||</a:t>
            </a:r>
            <a:r>
              <a:rPr sz="5750" spc="-975" dirty="0" smtClean="0">
                <a:solidFill>
                  <a:srgbClr val="FEF403"/>
                </a:solidFill>
                <a:latin typeface="Courier New"/>
                <a:cs typeface="Courier New"/>
              </a:rPr>
              <a:t> </a:t>
            </a:r>
            <a:r>
              <a:rPr sz="41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true</a:t>
            </a:r>
            <a:endParaRPr sz="41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65632" y="4567087"/>
            <a:ext cx="2416900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328754">
              <a:lnSpc>
                <a:spcPct val="94401"/>
              </a:lnSpc>
              <a:spcBef>
                <a:spcPts val="1367"/>
              </a:spcBef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true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8637" y="3172678"/>
            <a:ext cx="1793224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56764">
              <a:lnSpc>
                <a:spcPct val="94401"/>
              </a:lnSpc>
              <a:spcBef>
                <a:spcPts val="1367"/>
              </a:spcBef>
            </a:pPr>
            <a:r>
              <a:rPr sz="5750" b="1" spc="0" dirty="0" smtClean="0">
                <a:solidFill>
                  <a:srgbClr val="613704"/>
                </a:solidFill>
                <a:latin typeface="Courier New"/>
                <a:cs typeface="Courier New"/>
              </a:rPr>
              <a:t>&amp;&amp;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46450" y="3172678"/>
            <a:ext cx="3427640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39534" marR="1139362" algn="ctr">
              <a:lnSpc>
                <a:spcPct val="94401"/>
              </a:lnSpc>
              <a:spcBef>
                <a:spcPts val="2000"/>
              </a:spcBef>
            </a:pPr>
            <a:endParaRPr lang="es-EC" sz="950" dirty="0"/>
          </a:p>
          <a:p>
            <a:pPr marL="1139534" marR="1139362" algn="ctr">
              <a:lnSpc>
                <a:spcPct val="94401"/>
              </a:lnSpc>
              <a:spcBef>
                <a:spcPts val="2000"/>
              </a:spcBef>
            </a:pPr>
            <a:r>
              <a:rPr lang="es-EC" sz="4500" dirty="0" smtClean="0">
                <a:solidFill>
                  <a:srgbClr val="FEFEFE"/>
                </a:solidFill>
                <a:latin typeface="Courier New"/>
                <a:cs typeface="Courier New"/>
              </a:rPr>
              <a:t>AND</a:t>
            </a:r>
            <a:endParaRPr sz="450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78920" y="3172678"/>
            <a:ext cx="5482002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573176">
              <a:lnSpc>
                <a:spcPct val="94401"/>
              </a:lnSpc>
              <a:spcBef>
                <a:spcPts val="1367"/>
              </a:spcBef>
            </a:pPr>
            <a:r>
              <a:rPr sz="41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true </a:t>
            </a:r>
            <a:r>
              <a:rPr sz="5750" spc="0" dirty="0" smtClean="0">
                <a:solidFill>
                  <a:srgbClr val="FEF403"/>
                </a:solidFill>
                <a:latin typeface="Courier New"/>
                <a:cs typeface="Courier New"/>
              </a:rPr>
              <a:t>&amp;&amp;</a:t>
            </a:r>
            <a:r>
              <a:rPr sz="5750" spc="-975" dirty="0" smtClean="0">
                <a:solidFill>
                  <a:srgbClr val="FEF403"/>
                </a:solidFill>
                <a:latin typeface="Courier New"/>
                <a:cs typeface="Courier New"/>
              </a:rPr>
              <a:t> </a:t>
            </a:r>
            <a:r>
              <a:rPr sz="4100" spc="0" dirty="0" smtClean="0">
                <a:solidFill>
                  <a:srgbClr val="FEFEFE"/>
                </a:solidFill>
                <a:latin typeface="Courier New"/>
                <a:cs typeface="Courier New"/>
              </a:rPr>
              <a:t>false</a:t>
            </a:r>
            <a:endParaRPr sz="4100">
              <a:latin typeface="Courier New"/>
              <a:cs typeface="Courier New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765632" y="3172678"/>
            <a:ext cx="2431088" cy="1289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4188">
              <a:lnSpc>
                <a:spcPts val="1000"/>
              </a:lnSpc>
            </a:pPr>
            <a:endParaRPr sz="1000"/>
          </a:p>
          <a:p>
            <a:pPr marL="108834">
              <a:lnSpc>
                <a:spcPct val="94401"/>
              </a:lnSpc>
              <a:spcBef>
                <a:spcPts val="1367"/>
              </a:spcBef>
            </a:pPr>
            <a:r>
              <a:rPr sz="5750" spc="0" dirty="0" smtClean="0">
                <a:solidFill>
                  <a:srgbClr val="E7A432"/>
                </a:solidFill>
                <a:latin typeface="Courier New"/>
                <a:cs typeface="Courier New"/>
              </a:rPr>
              <a:t>false</a:t>
            </a:r>
            <a:endParaRPr sz="5750">
              <a:latin typeface="Courier New"/>
              <a:cs typeface="Courier New"/>
            </a:endParaRPr>
          </a:p>
        </p:txBody>
      </p:sp>
      <p:sp>
        <p:nvSpPr>
          <p:cNvPr id="66" name="object 17"/>
          <p:cNvSpPr txBox="1"/>
          <p:nvPr/>
        </p:nvSpPr>
        <p:spPr>
          <a:xfrm>
            <a:off x="755650" y="67122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Operadores Lógicos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67" name="object 17"/>
          <p:cNvSpPr txBox="1"/>
          <p:nvPr/>
        </p:nvSpPr>
        <p:spPr>
          <a:xfrm>
            <a:off x="679450" y="6286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Operadores Lógicos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83068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7" grpId="0"/>
      <p:bldP spid="16" grpId="0"/>
      <p:bldP spid="15" grpId="0"/>
      <p:bldP spid="14" grpId="0"/>
      <p:bldP spid="13" grpId="0"/>
      <p:bldP spid="12" grpId="0"/>
      <p:bldP spid="11" grpId="0"/>
      <p:bldP spid="10" grpId="0"/>
      <p:bldP spid="9" grpId="0"/>
      <p:bldP spid="8" grpId="0"/>
      <p:bldP spid="7" grpId="0"/>
      <p:bldP spid="6" grpId="0"/>
      <p:bldP spid="5" grpId="0"/>
      <p:bldP spid="4" grpId="0"/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object 205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84263" y="3151736"/>
            <a:ext cx="1008613" cy="665096"/>
          </a:xfrm>
          <a:custGeom>
            <a:avLst/>
            <a:gdLst/>
            <a:ahLst/>
            <a:cxnLst/>
            <a:rect l="l" t="t" r="r" b="b"/>
            <a:pathLst>
              <a:path w="1008613" h="665096">
                <a:moveTo>
                  <a:pt x="0" y="665096"/>
                </a:moveTo>
                <a:lnTo>
                  <a:pt x="1008613" y="665096"/>
                </a:lnTo>
                <a:lnTo>
                  <a:pt x="100861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55701" y="3151736"/>
            <a:ext cx="1022738" cy="665096"/>
          </a:xfrm>
          <a:custGeom>
            <a:avLst/>
            <a:gdLst/>
            <a:ahLst/>
            <a:cxnLst/>
            <a:rect l="l" t="t" r="r" b="b"/>
            <a:pathLst>
              <a:path w="1013393" h="665096">
                <a:moveTo>
                  <a:pt x="0" y="665096"/>
                </a:moveTo>
                <a:lnTo>
                  <a:pt x="1013393" y="665096"/>
                </a:lnTo>
                <a:lnTo>
                  <a:pt x="101339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84263" y="3879658"/>
            <a:ext cx="1008613" cy="665096"/>
          </a:xfrm>
          <a:custGeom>
            <a:avLst/>
            <a:gdLst/>
            <a:ahLst/>
            <a:cxnLst/>
            <a:rect l="l" t="t" r="r" b="b"/>
            <a:pathLst>
              <a:path w="1008613" h="665096">
                <a:moveTo>
                  <a:pt x="0" y="665096"/>
                </a:moveTo>
                <a:lnTo>
                  <a:pt x="1008613" y="665096"/>
                </a:lnTo>
                <a:lnTo>
                  <a:pt x="100861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055701" y="3879658"/>
            <a:ext cx="1013393" cy="665096"/>
          </a:xfrm>
          <a:custGeom>
            <a:avLst/>
            <a:gdLst/>
            <a:ahLst/>
            <a:cxnLst/>
            <a:rect l="l" t="t" r="r" b="b"/>
            <a:pathLst>
              <a:path w="1013393" h="665096">
                <a:moveTo>
                  <a:pt x="0" y="665096"/>
                </a:moveTo>
                <a:lnTo>
                  <a:pt x="1013393" y="665096"/>
                </a:lnTo>
                <a:lnTo>
                  <a:pt x="101339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84263" y="4607580"/>
            <a:ext cx="1008613" cy="665095"/>
          </a:xfrm>
          <a:custGeom>
            <a:avLst/>
            <a:gdLst/>
            <a:ahLst/>
            <a:cxnLst/>
            <a:rect l="l" t="t" r="r" b="b"/>
            <a:pathLst>
              <a:path w="1008613" h="665095">
                <a:moveTo>
                  <a:pt x="0" y="665095"/>
                </a:moveTo>
                <a:lnTo>
                  <a:pt x="1008613" y="665095"/>
                </a:lnTo>
                <a:lnTo>
                  <a:pt x="100861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055701" y="4607580"/>
            <a:ext cx="1013393" cy="665095"/>
          </a:xfrm>
          <a:custGeom>
            <a:avLst/>
            <a:gdLst/>
            <a:ahLst/>
            <a:cxnLst/>
            <a:rect l="l" t="t" r="r" b="b"/>
            <a:pathLst>
              <a:path w="1013393" h="665095">
                <a:moveTo>
                  <a:pt x="0" y="665095"/>
                </a:moveTo>
                <a:lnTo>
                  <a:pt x="1013393" y="665095"/>
                </a:lnTo>
                <a:lnTo>
                  <a:pt x="101339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84263" y="5335501"/>
            <a:ext cx="1008613" cy="665097"/>
          </a:xfrm>
          <a:custGeom>
            <a:avLst/>
            <a:gdLst/>
            <a:ahLst/>
            <a:cxnLst/>
            <a:rect l="l" t="t" r="r" b="b"/>
            <a:pathLst>
              <a:path w="1008613" h="665097">
                <a:moveTo>
                  <a:pt x="0" y="665097"/>
                </a:moveTo>
                <a:lnTo>
                  <a:pt x="1008613" y="665097"/>
                </a:lnTo>
                <a:lnTo>
                  <a:pt x="1008613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055701" y="5335501"/>
            <a:ext cx="1013393" cy="665097"/>
          </a:xfrm>
          <a:custGeom>
            <a:avLst/>
            <a:gdLst/>
            <a:ahLst/>
            <a:cxnLst/>
            <a:rect l="l" t="t" r="r" b="b"/>
            <a:pathLst>
              <a:path w="1013393" h="665097">
                <a:moveTo>
                  <a:pt x="0" y="665097"/>
                </a:moveTo>
                <a:lnTo>
                  <a:pt x="1013393" y="665097"/>
                </a:lnTo>
                <a:lnTo>
                  <a:pt x="1013393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84263" y="6063423"/>
            <a:ext cx="1008613" cy="665095"/>
          </a:xfrm>
          <a:custGeom>
            <a:avLst/>
            <a:gdLst/>
            <a:ahLst/>
            <a:cxnLst/>
            <a:rect l="l" t="t" r="r" b="b"/>
            <a:pathLst>
              <a:path w="1008613" h="665095">
                <a:moveTo>
                  <a:pt x="0" y="665095"/>
                </a:moveTo>
                <a:lnTo>
                  <a:pt x="1008613" y="665095"/>
                </a:lnTo>
                <a:lnTo>
                  <a:pt x="100861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55701" y="6063423"/>
            <a:ext cx="1013393" cy="665095"/>
          </a:xfrm>
          <a:custGeom>
            <a:avLst/>
            <a:gdLst/>
            <a:ahLst/>
            <a:cxnLst/>
            <a:rect l="l" t="t" r="r" b="b"/>
            <a:pathLst>
              <a:path w="1013393" h="665095">
                <a:moveTo>
                  <a:pt x="0" y="665095"/>
                </a:moveTo>
                <a:lnTo>
                  <a:pt x="1013393" y="665095"/>
                </a:lnTo>
                <a:lnTo>
                  <a:pt x="101339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24289" y="3879658"/>
            <a:ext cx="0" cy="665096"/>
          </a:xfrm>
          <a:custGeom>
            <a:avLst/>
            <a:gdLst/>
            <a:ahLst/>
            <a:cxnLst/>
            <a:rect l="l" t="t" r="r" b="b"/>
            <a:pathLst>
              <a:path h="665096">
                <a:moveTo>
                  <a:pt x="0" y="665096"/>
                </a:moveTo>
                <a:lnTo>
                  <a:pt x="0" y="0"/>
                </a:lnTo>
              </a:path>
            </a:pathLst>
          </a:custGeom>
          <a:ln w="628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5894804" y="3863756"/>
            <a:ext cx="1273654" cy="672185"/>
          </a:xfrm>
          <a:custGeom>
            <a:avLst/>
            <a:gdLst/>
            <a:ahLst/>
            <a:cxnLst/>
            <a:rect l="l" t="t" r="r" b="b"/>
            <a:pathLst>
              <a:path w="1273654" h="672185">
                <a:moveTo>
                  <a:pt x="0" y="672185"/>
                </a:moveTo>
                <a:lnTo>
                  <a:pt x="1273654" y="672185"/>
                </a:lnTo>
                <a:lnTo>
                  <a:pt x="1273654" y="0"/>
                </a:lnTo>
                <a:lnTo>
                  <a:pt x="0" y="0"/>
                </a:lnTo>
                <a:lnTo>
                  <a:pt x="0" y="67218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231283" y="3863756"/>
            <a:ext cx="1690840" cy="672185"/>
          </a:xfrm>
          <a:custGeom>
            <a:avLst/>
            <a:gdLst/>
            <a:ahLst/>
            <a:cxnLst/>
            <a:rect l="l" t="t" r="r" b="b"/>
            <a:pathLst>
              <a:path w="1690840" h="672185">
                <a:moveTo>
                  <a:pt x="0" y="672185"/>
                </a:moveTo>
                <a:lnTo>
                  <a:pt x="1690840" y="672185"/>
                </a:lnTo>
                <a:lnTo>
                  <a:pt x="1690840" y="0"/>
                </a:lnTo>
                <a:lnTo>
                  <a:pt x="0" y="0"/>
                </a:lnTo>
                <a:lnTo>
                  <a:pt x="0" y="672185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894804" y="4598767"/>
            <a:ext cx="1273654" cy="672185"/>
          </a:xfrm>
          <a:custGeom>
            <a:avLst/>
            <a:gdLst/>
            <a:ahLst/>
            <a:cxnLst/>
            <a:rect l="l" t="t" r="r" b="b"/>
            <a:pathLst>
              <a:path w="1273654" h="672185">
                <a:moveTo>
                  <a:pt x="0" y="672185"/>
                </a:moveTo>
                <a:lnTo>
                  <a:pt x="1273654" y="672185"/>
                </a:lnTo>
                <a:lnTo>
                  <a:pt x="1273654" y="0"/>
                </a:lnTo>
                <a:lnTo>
                  <a:pt x="0" y="0"/>
                </a:lnTo>
                <a:lnTo>
                  <a:pt x="0" y="67218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231283" y="4598767"/>
            <a:ext cx="1690840" cy="672185"/>
          </a:xfrm>
          <a:custGeom>
            <a:avLst/>
            <a:gdLst/>
            <a:ahLst/>
            <a:cxnLst/>
            <a:rect l="l" t="t" r="r" b="b"/>
            <a:pathLst>
              <a:path w="1690840" h="672185">
                <a:moveTo>
                  <a:pt x="0" y="672185"/>
                </a:moveTo>
                <a:lnTo>
                  <a:pt x="1690840" y="672185"/>
                </a:lnTo>
                <a:lnTo>
                  <a:pt x="1690840" y="0"/>
                </a:lnTo>
                <a:lnTo>
                  <a:pt x="0" y="0"/>
                </a:lnTo>
                <a:lnTo>
                  <a:pt x="0" y="67218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5894804" y="5333777"/>
            <a:ext cx="1273654" cy="672184"/>
          </a:xfrm>
          <a:custGeom>
            <a:avLst/>
            <a:gdLst/>
            <a:ahLst/>
            <a:cxnLst/>
            <a:rect l="l" t="t" r="r" b="b"/>
            <a:pathLst>
              <a:path w="1273654" h="672184">
                <a:moveTo>
                  <a:pt x="0" y="672184"/>
                </a:moveTo>
                <a:lnTo>
                  <a:pt x="1273654" y="672184"/>
                </a:lnTo>
                <a:lnTo>
                  <a:pt x="1273654" y="0"/>
                </a:lnTo>
                <a:lnTo>
                  <a:pt x="0" y="0"/>
                </a:lnTo>
                <a:lnTo>
                  <a:pt x="0" y="672184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231283" y="5333777"/>
            <a:ext cx="1690840" cy="672184"/>
          </a:xfrm>
          <a:custGeom>
            <a:avLst/>
            <a:gdLst/>
            <a:ahLst/>
            <a:cxnLst/>
            <a:rect l="l" t="t" r="r" b="b"/>
            <a:pathLst>
              <a:path w="1690840" h="672184">
                <a:moveTo>
                  <a:pt x="0" y="672184"/>
                </a:moveTo>
                <a:lnTo>
                  <a:pt x="1690840" y="672184"/>
                </a:lnTo>
                <a:lnTo>
                  <a:pt x="1690840" y="0"/>
                </a:lnTo>
                <a:lnTo>
                  <a:pt x="0" y="0"/>
                </a:lnTo>
                <a:lnTo>
                  <a:pt x="0" y="672184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8953537" y="3863756"/>
            <a:ext cx="0" cy="703597"/>
          </a:xfrm>
          <a:custGeom>
            <a:avLst/>
            <a:gdLst/>
            <a:ahLst/>
            <a:cxnLst/>
            <a:rect l="l" t="t" r="r" b="b"/>
            <a:pathLst>
              <a:path h="703597">
                <a:moveTo>
                  <a:pt x="0" y="703597"/>
                </a:moveTo>
                <a:lnTo>
                  <a:pt x="0" y="0"/>
                </a:lnTo>
              </a:path>
            </a:pathLst>
          </a:custGeom>
          <a:ln w="628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141265" y="3151736"/>
            <a:ext cx="2147657" cy="665096"/>
          </a:xfrm>
          <a:custGeom>
            <a:avLst/>
            <a:gdLst/>
            <a:ahLst/>
            <a:cxnLst/>
            <a:rect l="l" t="t" r="r" b="b"/>
            <a:pathLst>
              <a:path w="2147657" h="665096">
                <a:moveTo>
                  <a:pt x="0" y="665096"/>
                </a:moveTo>
                <a:lnTo>
                  <a:pt x="2147657" y="665096"/>
                </a:lnTo>
                <a:lnTo>
                  <a:pt x="2147657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141265" y="3879658"/>
            <a:ext cx="2147657" cy="665096"/>
          </a:xfrm>
          <a:custGeom>
            <a:avLst/>
            <a:gdLst/>
            <a:ahLst/>
            <a:cxnLst/>
            <a:rect l="l" t="t" r="r" b="b"/>
            <a:pathLst>
              <a:path w="2147657" h="665096">
                <a:moveTo>
                  <a:pt x="0" y="665096"/>
                </a:moveTo>
                <a:lnTo>
                  <a:pt x="2147657" y="665096"/>
                </a:lnTo>
                <a:lnTo>
                  <a:pt x="2147657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141265" y="4607580"/>
            <a:ext cx="2147657" cy="665095"/>
          </a:xfrm>
          <a:custGeom>
            <a:avLst/>
            <a:gdLst/>
            <a:ahLst/>
            <a:cxnLst/>
            <a:rect l="l" t="t" r="r" b="b"/>
            <a:pathLst>
              <a:path w="2147657" h="665095">
                <a:moveTo>
                  <a:pt x="0" y="665095"/>
                </a:moveTo>
                <a:lnTo>
                  <a:pt x="2147657" y="665095"/>
                </a:lnTo>
                <a:lnTo>
                  <a:pt x="2147657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141265" y="5335501"/>
            <a:ext cx="2147657" cy="665097"/>
          </a:xfrm>
          <a:custGeom>
            <a:avLst/>
            <a:gdLst/>
            <a:ahLst/>
            <a:cxnLst/>
            <a:rect l="l" t="t" r="r" b="b"/>
            <a:pathLst>
              <a:path w="2147657" h="665097">
                <a:moveTo>
                  <a:pt x="0" y="665097"/>
                </a:moveTo>
                <a:lnTo>
                  <a:pt x="2147657" y="665097"/>
                </a:lnTo>
                <a:lnTo>
                  <a:pt x="2147657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141265" y="6063423"/>
            <a:ext cx="2147657" cy="665095"/>
          </a:xfrm>
          <a:custGeom>
            <a:avLst/>
            <a:gdLst/>
            <a:ahLst/>
            <a:cxnLst/>
            <a:rect l="l" t="t" r="r" b="b"/>
            <a:pathLst>
              <a:path w="2147657" h="665095">
                <a:moveTo>
                  <a:pt x="0" y="665095"/>
                </a:moveTo>
                <a:lnTo>
                  <a:pt x="2147657" y="665095"/>
                </a:lnTo>
                <a:lnTo>
                  <a:pt x="2147657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010288" y="3151736"/>
            <a:ext cx="1008613" cy="665096"/>
          </a:xfrm>
          <a:custGeom>
            <a:avLst/>
            <a:gdLst/>
            <a:ahLst/>
            <a:cxnLst/>
            <a:rect l="l" t="t" r="r" b="b"/>
            <a:pathLst>
              <a:path w="1008613" h="665096">
                <a:moveTo>
                  <a:pt x="0" y="665096"/>
                </a:moveTo>
                <a:lnTo>
                  <a:pt x="1008613" y="665096"/>
                </a:lnTo>
                <a:lnTo>
                  <a:pt x="100861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081726" y="3151736"/>
            <a:ext cx="1013393" cy="665096"/>
          </a:xfrm>
          <a:custGeom>
            <a:avLst/>
            <a:gdLst/>
            <a:ahLst/>
            <a:cxnLst/>
            <a:rect l="l" t="t" r="r" b="b"/>
            <a:pathLst>
              <a:path w="1013393" h="665096">
                <a:moveTo>
                  <a:pt x="0" y="665096"/>
                </a:moveTo>
                <a:lnTo>
                  <a:pt x="1013393" y="665096"/>
                </a:lnTo>
                <a:lnTo>
                  <a:pt x="101339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010288" y="3879658"/>
            <a:ext cx="1008613" cy="665096"/>
          </a:xfrm>
          <a:custGeom>
            <a:avLst/>
            <a:gdLst/>
            <a:ahLst/>
            <a:cxnLst/>
            <a:rect l="l" t="t" r="r" b="b"/>
            <a:pathLst>
              <a:path w="1008613" h="665096">
                <a:moveTo>
                  <a:pt x="0" y="665096"/>
                </a:moveTo>
                <a:lnTo>
                  <a:pt x="1008613" y="665096"/>
                </a:lnTo>
                <a:lnTo>
                  <a:pt x="100861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081726" y="3879658"/>
            <a:ext cx="1013393" cy="665096"/>
          </a:xfrm>
          <a:custGeom>
            <a:avLst/>
            <a:gdLst/>
            <a:ahLst/>
            <a:cxnLst/>
            <a:rect l="l" t="t" r="r" b="b"/>
            <a:pathLst>
              <a:path w="1013393" h="665096">
                <a:moveTo>
                  <a:pt x="0" y="665096"/>
                </a:moveTo>
                <a:lnTo>
                  <a:pt x="1013393" y="665096"/>
                </a:lnTo>
                <a:lnTo>
                  <a:pt x="101339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010288" y="4607580"/>
            <a:ext cx="1008613" cy="665095"/>
          </a:xfrm>
          <a:custGeom>
            <a:avLst/>
            <a:gdLst/>
            <a:ahLst/>
            <a:cxnLst/>
            <a:rect l="l" t="t" r="r" b="b"/>
            <a:pathLst>
              <a:path w="1008613" h="665095">
                <a:moveTo>
                  <a:pt x="0" y="665095"/>
                </a:moveTo>
                <a:lnTo>
                  <a:pt x="1008613" y="665095"/>
                </a:lnTo>
                <a:lnTo>
                  <a:pt x="100861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081726" y="4607580"/>
            <a:ext cx="1013393" cy="665095"/>
          </a:xfrm>
          <a:custGeom>
            <a:avLst/>
            <a:gdLst/>
            <a:ahLst/>
            <a:cxnLst/>
            <a:rect l="l" t="t" r="r" b="b"/>
            <a:pathLst>
              <a:path w="1013393" h="665095">
                <a:moveTo>
                  <a:pt x="0" y="665095"/>
                </a:moveTo>
                <a:lnTo>
                  <a:pt x="1013393" y="665095"/>
                </a:lnTo>
                <a:lnTo>
                  <a:pt x="101339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010288" y="5335501"/>
            <a:ext cx="1008613" cy="665097"/>
          </a:xfrm>
          <a:custGeom>
            <a:avLst/>
            <a:gdLst/>
            <a:ahLst/>
            <a:cxnLst/>
            <a:rect l="l" t="t" r="r" b="b"/>
            <a:pathLst>
              <a:path w="1008613" h="665097">
                <a:moveTo>
                  <a:pt x="0" y="665097"/>
                </a:moveTo>
                <a:lnTo>
                  <a:pt x="1008613" y="665097"/>
                </a:lnTo>
                <a:lnTo>
                  <a:pt x="1008613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081726" y="5335501"/>
            <a:ext cx="1013393" cy="665097"/>
          </a:xfrm>
          <a:custGeom>
            <a:avLst/>
            <a:gdLst/>
            <a:ahLst/>
            <a:cxnLst/>
            <a:rect l="l" t="t" r="r" b="b"/>
            <a:pathLst>
              <a:path w="1013393" h="665097">
                <a:moveTo>
                  <a:pt x="0" y="665097"/>
                </a:moveTo>
                <a:lnTo>
                  <a:pt x="1013393" y="665097"/>
                </a:lnTo>
                <a:lnTo>
                  <a:pt x="1013393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010288" y="6063423"/>
            <a:ext cx="1008613" cy="665095"/>
          </a:xfrm>
          <a:custGeom>
            <a:avLst/>
            <a:gdLst/>
            <a:ahLst/>
            <a:cxnLst/>
            <a:rect l="l" t="t" r="r" b="b"/>
            <a:pathLst>
              <a:path w="1008613" h="665095">
                <a:moveTo>
                  <a:pt x="0" y="665095"/>
                </a:moveTo>
                <a:lnTo>
                  <a:pt x="1008613" y="665095"/>
                </a:lnTo>
                <a:lnTo>
                  <a:pt x="100861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081726" y="6063423"/>
            <a:ext cx="1013393" cy="665095"/>
          </a:xfrm>
          <a:custGeom>
            <a:avLst/>
            <a:gdLst/>
            <a:ahLst/>
            <a:cxnLst/>
            <a:rect l="l" t="t" r="r" b="b"/>
            <a:pathLst>
              <a:path w="1013393" h="665095">
                <a:moveTo>
                  <a:pt x="0" y="665095"/>
                </a:moveTo>
                <a:lnTo>
                  <a:pt x="1013393" y="665095"/>
                </a:lnTo>
                <a:lnTo>
                  <a:pt x="101339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177761" y="3151736"/>
            <a:ext cx="2147657" cy="665096"/>
          </a:xfrm>
          <a:custGeom>
            <a:avLst/>
            <a:gdLst/>
            <a:ahLst/>
            <a:cxnLst/>
            <a:rect l="l" t="t" r="r" b="b"/>
            <a:pathLst>
              <a:path w="2147657" h="665096">
                <a:moveTo>
                  <a:pt x="0" y="665096"/>
                </a:moveTo>
                <a:lnTo>
                  <a:pt x="2147657" y="665096"/>
                </a:lnTo>
                <a:lnTo>
                  <a:pt x="2147657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177761" y="3879658"/>
            <a:ext cx="2147657" cy="665096"/>
          </a:xfrm>
          <a:custGeom>
            <a:avLst/>
            <a:gdLst/>
            <a:ahLst/>
            <a:cxnLst/>
            <a:rect l="l" t="t" r="r" b="b"/>
            <a:pathLst>
              <a:path w="2147657" h="665096">
                <a:moveTo>
                  <a:pt x="0" y="665096"/>
                </a:moveTo>
                <a:lnTo>
                  <a:pt x="2147657" y="665096"/>
                </a:lnTo>
                <a:lnTo>
                  <a:pt x="2147657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177761" y="4607580"/>
            <a:ext cx="2147657" cy="665095"/>
          </a:xfrm>
          <a:custGeom>
            <a:avLst/>
            <a:gdLst/>
            <a:ahLst/>
            <a:cxnLst/>
            <a:rect l="l" t="t" r="r" b="b"/>
            <a:pathLst>
              <a:path w="2147657" h="665095">
                <a:moveTo>
                  <a:pt x="0" y="665095"/>
                </a:moveTo>
                <a:lnTo>
                  <a:pt x="2147657" y="665095"/>
                </a:lnTo>
                <a:lnTo>
                  <a:pt x="2147657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177761" y="5335501"/>
            <a:ext cx="2147657" cy="665097"/>
          </a:xfrm>
          <a:custGeom>
            <a:avLst/>
            <a:gdLst/>
            <a:ahLst/>
            <a:cxnLst/>
            <a:rect l="l" t="t" r="r" b="b"/>
            <a:pathLst>
              <a:path w="2147657" h="665097">
                <a:moveTo>
                  <a:pt x="0" y="665097"/>
                </a:moveTo>
                <a:lnTo>
                  <a:pt x="2147657" y="665097"/>
                </a:lnTo>
                <a:lnTo>
                  <a:pt x="2147657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177761" y="6063423"/>
            <a:ext cx="2147657" cy="665095"/>
          </a:xfrm>
          <a:custGeom>
            <a:avLst/>
            <a:gdLst/>
            <a:ahLst/>
            <a:cxnLst/>
            <a:rect l="l" t="t" r="r" b="b"/>
            <a:pathLst>
              <a:path w="2147657" h="665095">
                <a:moveTo>
                  <a:pt x="0" y="665095"/>
                </a:moveTo>
                <a:lnTo>
                  <a:pt x="2147657" y="665095"/>
                </a:lnTo>
                <a:lnTo>
                  <a:pt x="2147657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1015371" y="3151736"/>
            <a:ext cx="1008613" cy="665096"/>
          </a:xfrm>
          <a:custGeom>
            <a:avLst/>
            <a:gdLst/>
            <a:ahLst/>
            <a:cxnLst/>
            <a:rect l="l" t="t" r="r" b="b"/>
            <a:pathLst>
              <a:path w="1008613" h="665096">
                <a:moveTo>
                  <a:pt x="0" y="665096"/>
                </a:moveTo>
                <a:lnTo>
                  <a:pt x="1008613" y="665096"/>
                </a:lnTo>
                <a:lnTo>
                  <a:pt x="100861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2086810" y="3151736"/>
            <a:ext cx="1013393" cy="665096"/>
          </a:xfrm>
          <a:custGeom>
            <a:avLst/>
            <a:gdLst/>
            <a:ahLst/>
            <a:cxnLst/>
            <a:rect l="l" t="t" r="r" b="b"/>
            <a:pathLst>
              <a:path w="1013393" h="665096">
                <a:moveTo>
                  <a:pt x="0" y="665096"/>
                </a:moveTo>
                <a:lnTo>
                  <a:pt x="1013393" y="665096"/>
                </a:lnTo>
                <a:lnTo>
                  <a:pt x="101339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1015371" y="3879658"/>
            <a:ext cx="1008613" cy="665096"/>
          </a:xfrm>
          <a:custGeom>
            <a:avLst/>
            <a:gdLst/>
            <a:ahLst/>
            <a:cxnLst/>
            <a:rect l="l" t="t" r="r" b="b"/>
            <a:pathLst>
              <a:path w="1008613" h="665096">
                <a:moveTo>
                  <a:pt x="0" y="665096"/>
                </a:moveTo>
                <a:lnTo>
                  <a:pt x="1008613" y="665096"/>
                </a:lnTo>
                <a:lnTo>
                  <a:pt x="100861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2086810" y="3879658"/>
            <a:ext cx="1013393" cy="665096"/>
          </a:xfrm>
          <a:custGeom>
            <a:avLst/>
            <a:gdLst/>
            <a:ahLst/>
            <a:cxnLst/>
            <a:rect l="l" t="t" r="r" b="b"/>
            <a:pathLst>
              <a:path w="1013393" h="665096">
                <a:moveTo>
                  <a:pt x="0" y="665096"/>
                </a:moveTo>
                <a:lnTo>
                  <a:pt x="1013393" y="665096"/>
                </a:lnTo>
                <a:lnTo>
                  <a:pt x="1013393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1015371" y="4607580"/>
            <a:ext cx="1008613" cy="665095"/>
          </a:xfrm>
          <a:custGeom>
            <a:avLst/>
            <a:gdLst/>
            <a:ahLst/>
            <a:cxnLst/>
            <a:rect l="l" t="t" r="r" b="b"/>
            <a:pathLst>
              <a:path w="1008613" h="665095">
                <a:moveTo>
                  <a:pt x="0" y="665095"/>
                </a:moveTo>
                <a:lnTo>
                  <a:pt x="1008613" y="665095"/>
                </a:lnTo>
                <a:lnTo>
                  <a:pt x="100861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2086810" y="4607580"/>
            <a:ext cx="1013393" cy="665095"/>
          </a:xfrm>
          <a:custGeom>
            <a:avLst/>
            <a:gdLst/>
            <a:ahLst/>
            <a:cxnLst/>
            <a:rect l="l" t="t" r="r" b="b"/>
            <a:pathLst>
              <a:path w="1013393" h="665095">
                <a:moveTo>
                  <a:pt x="0" y="665095"/>
                </a:moveTo>
                <a:lnTo>
                  <a:pt x="1013393" y="665095"/>
                </a:lnTo>
                <a:lnTo>
                  <a:pt x="101339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1015371" y="5335501"/>
            <a:ext cx="1008613" cy="665097"/>
          </a:xfrm>
          <a:custGeom>
            <a:avLst/>
            <a:gdLst/>
            <a:ahLst/>
            <a:cxnLst/>
            <a:rect l="l" t="t" r="r" b="b"/>
            <a:pathLst>
              <a:path w="1008613" h="665097">
                <a:moveTo>
                  <a:pt x="0" y="665097"/>
                </a:moveTo>
                <a:lnTo>
                  <a:pt x="1008613" y="665097"/>
                </a:lnTo>
                <a:lnTo>
                  <a:pt x="1008613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2086810" y="5335501"/>
            <a:ext cx="1013393" cy="665097"/>
          </a:xfrm>
          <a:custGeom>
            <a:avLst/>
            <a:gdLst/>
            <a:ahLst/>
            <a:cxnLst/>
            <a:rect l="l" t="t" r="r" b="b"/>
            <a:pathLst>
              <a:path w="1013393" h="665097">
                <a:moveTo>
                  <a:pt x="0" y="665097"/>
                </a:moveTo>
                <a:lnTo>
                  <a:pt x="1013393" y="665097"/>
                </a:lnTo>
                <a:lnTo>
                  <a:pt x="1013393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1015371" y="6063423"/>
            <a:ext cx="1008613" cy="665095"/>
          </a:xfrm>
          <a:custGeom>
            <a:avLst/>
            <a:gdLst/>
            <a:ahLst/>
            <a:cxnLst/>
            <a:rect l="l" t="t" r="r" b="b"/>
            <a:pathLst>
              <a:path w="1008613" h="665095">
                <a:moveTo>
                  <a:pt x="0" y="665095"/>
                </a:moveTo>
                <a:lnTo>
                  <a:pt x="1008613" y="665095"/>
                </a:lnTo>
                <a:lnTo>
                  <a:pt x="100861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2086810" y="6063423"/>
            <a:ext cx="1013393" cy="665095"/>
          </a:xfrm>
          <a:custGeom>
            <a:avLst/>
            <a:gdLst/>
            <a:ahLst/>
            <a:cxnLst/>
            <a:rect l="l" t="t" r="r" b="b"/>
            <a:pathLst>
              <a:path w="1013393" h="665095">
                <a:moveTo>
                  <a:pt x="0" y="665095"/>
                </a:moveTo>
                <a:lnTo>
                  <a:pt x="1013393" y="665095"/>
                </a:lnTo>
                <a:lnTo>
                  <a:pt x="1013393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3182844" y="3151736"/>
            <a:ext cx="2147657" cy="665096"/>
          </a:xfrm>
          <a:custGeom>
            <a:avLst/>
            <a:gdLst/>
            <a:ahLst/>
            <a:cxnLst/>
            <a:rect l="l" t="t" r="r" b="b"/>
            <a:pathLst>
              <a:path w="2147657" h="665096">
                <a:moveTo>
                  <a:pt x="0" y="665096"/>
                </a:moveTo>
                <a:lnTo>
                  <a:pt x="2147657" y="665096"/>
                </a:lnTo>
                <a:lnTo>
                  <a:pt x="2147657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3182844" y="3879658"/>
            <a:ext cx="2147657" cy="665096"/>
          </a:xfrm>
          <a:custGeom>
            <a:avLst/>
            <a:gdLst/>
            <a:ahLst/>
            <a:cxnLst/>
            <a:rect l="l" t="t" r="r" b="b"/>
            <a:pathLst>
              <a:path w="2147657" h="665096">
                <a:moveTo>
                  <a:pt x="0" y="665096"/>
                </a:moveTo>
                <a:lnTo>
                  <a:pt x="2147657" y="665096"/>
                </a:lnTo>
                <a:lnTo>
                  <a:pt x="2147657" y="0"/>
                </a:lnTo>
                <a:lnTo>
                  <a:pt x="0" y="0"/>
                </a:lnTo>
                <a:lnTo>
                  <a:pt x="0" y="665096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3182844" y="4607580"/>
            <a:ext cx="2147657" cy="665095"/>
          </a:xfrm>
          <a:custGeom>
            <a:avLst/>
            <a:gdLst/>
            <a:ahLst/>
            <a:cxnLst/>
            <a:rect l="l" t="t" r="r" b="b"/>
            <a:pathLst>
              <a:path w="2147657" h="665095">
                <a:moveTo>
                  <a:pt x="0" y="665095"/>
                </a:moveTo>
                <a:lnTo>
                  <a:pt x="2147657" y="665095"/>
                </a:lnTo>
                <a:lnTo>
                  <a:pt x="2147657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3182844" y="5335501"/>
            <a:ext cx="2147657" cy="665097"/>
          </a:xfrm>
          <a:custGeom>
            <a:avLst/>
            <a:gdLst/>
            <a:ahLst/>
            <a:cxnLst/>
            <a:rect l="l" t="t" r="r" b="b"/>
            <a:pathLst>
              <a:path w="2147657" h="665097">
                <a:moveTo>
                  <a:pt x="0" y="665097"/>
                </a:moveTo>
                <a:lnTo>
                  <a:pt x="2147657" y="665097"/>
                </a:lnTo>
                <a:lnTo>
                  <a:pt x="2147657" y="0"/>
                </a:lnTo>
                <a:lnTo>
                  <a:pt x="0" y="0"/>
                </a:lnTo>
                <a:lnTo>
                  <a:pt x="0" y="665097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3182844" y="6063423"/>
            <a:ext cx="2147657" cy="665095"/>
          </a:xfrm>
          <a:custGeom>
            <a:avLst/>
            <a:gdLst/>
            <a:ahLst/>
            <a:cxnLst/>
            <a:rect l="l" t="t" r="r" b="b"/>
            <a:pathLst>
              <a:path w="2147657" h="665095">
                <a:moveTo>
                  <a:pt x="0" y="665095"/>
                </a:moveTo>
                <a:lnTo>
                  <a:pt x="2147657" y="665095"/>
                </a:lnTo>
                <a:lnTo>
                  <a:pt x="2147657" y="0"/>
                </a:lnTo>
                <a:lnTo>
                  <a:pt x="0" y="0"/>
                </a:lnTo>
                <a:lnTo>
                  <a:pt x="0" y="665095"/>
                </a:lnTo>
                <a:close/>
              </a:path>
            </a:pathLst>
          </a:custGeom>
          <a:solidFill>
            <a:srgbClr val="88540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5863391" y="3832344"/>
            <a:ext cx="1336479" cy="7350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456374" marR="456371" algn="ctr">
              <a:lnSpc>
                <a:spcPct val="95825"/>
              </a:lnSpc>
            </a:pPr>
            <a:r>
              <a:rPr sz="41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endParaRPr sz="41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7199871" y="3832344"/>
            <a:ext cx="1753665" cy="7350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15"/>
              </a:spcBef>
            </a:pPr>
            <a:endParaRPr sz="750"/>
          </a:p>
          <a:p>
            <a:pPr marL="542250" marR="542247" algn="ctr">
              <a:lnSpc>
                <a:spcPct val="95825"/>
              </a:lnSpc>
            </a:pPr>
            <a:r>
              <a:rPr sz="3600" b="1" spc="0" dirty="0" smtClean="0">
                <a:solidFill>
                  <a:srgbClr val="FEF403"/>
                </a:solidFill>
                <a:latin typeface="Arial"/>
                <a:cs typeface="Arial"/>
              </a:rPr>
              <a:t>!</a:t>
            </a:r>
            <a:r>
              <a:rPr sz="3600" b="1" spc="9" dirty="0" smtClean="0">
                <a:solidFill>
                  <a:srgbClr val="FEF403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endParaRPr sz="36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5863391" y="4567354"/>
            <a:ext cx="1336479" cy="7350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441673" marR="441674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7199871" y="4567354"/>
            <a:ext cx="1753665" cy="7350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664307" marR="664303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863391" y="5302365"/>
            <a:ext cx="1336479" cy="7350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456374" marR="456371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199871" y="5302365"/>
            <a:ext cx="1753665" cy="7350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650137" marR="650137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983958" y="3120323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5" marR="323850" algn="ctr">
              <a:lnSpc>
                <a:spcPct val="95825"/>
              </a:lnSpc>
            </a:pPr>
            <a:r>
              <a:rPr sz="41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endParaRPr sz="41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055397" y="3120323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7" marR="304732" algn="ctr">
              <a:lnSpc>
                <a:spcPct val="95825"/>
              </a:lnSpc>
            </a:pPr>
            <a:r>
              <a:rPr sz="4100" b="1" spc="0" dirty="0" smtClean="0">
                <a:solidFill>
                  <a:srgbClr val="613704"/>
                </a:solidFill>
                <a:latin typeface="Arial"/>
                <a:cs typeface="Arial"/>
              </a:rPr>
              <a:t>q</a:t>
            </a:r>
            <a:endParaRPr sz="41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3110111" y="3120323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2" name="object 52"/>
          <p:cNvSpPr txBox="1"/>
          <p:nvPr/>
        </p:nvSpPr>
        <p:spPr>
          <a:xfrm>
            <a:off x="13151432" y="3120323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15"/>
              </a:spcBef>
            </a:pPr>
            <a:endParaRPr sz="750" dirty="0"/>
          </a:p>
          <a:p>
            <a:pPr marL="561291">
              <a:lnSpc>
                <a:spcPct val="95825"/>
              </a:lnSpc>
            </a:pPr>
            <a:r>
              <a:rPr sz="36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r>
              <a:rPr sz="3600" b="1" spc="9" dirty="0" smtClean="0">
                <a:solidFill>
                  <a:srgbClr val="613704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FEF403"/>
                </a:solidFill>
                <a:latin typeface="Arial"/>
                <a:cs typeface="Arial"/>
              </a:rPr>
              <a:t>^</a:t>
            </a:r>
            <a:r>
              <a:rPr sz="3600" b="1" spc="9" dirty="0" smtClean="0">
                <a:solidFill>
                  <a:srgbClr val="FEF403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613704"/>
                </a:solidFill>
                <a:latin typeface="Arial"/>
                <a:cs typeface="Arial"/>
              </a:rPr>
              <a:t>q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983958" y="3848245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09154" marR="309152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055397" y="3848245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63512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110111" y="3848245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" name="object 48"/>
          <p:cNvSpPr txBox="1"/>
          <p:nvPr/>
        </p:nvSpPr>
        <p:spPr>
          <a:xfrm>
            <a:off x="13151432" y="3848245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93377" marR="893371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983958" y="4576167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09154" marR="309152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055397" y="4576167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7" marR="304732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110111" y="4576167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" name="object 44"/>
          <p:cNvSpPr txBox="1"/>
          <p:nvPr/>
        </p:nvSpPr>
        <p:spPr>
          <a:xfrm>
            <a:off x="13151432" y="4576167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78676" marR="8786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983958" y="5304088"/>
            <a:ext cx="1071438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5" marR="323850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055397" y="5304088"/>
            <a:ext cx="1054713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63512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110111" y="5304088"/>
            <a:ext cx="41320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" name="object 40"/>
          <p:cNvSpPr txBox="1"/>
          <p:nvPr/>
        </p:nvSpPr>
        <p:spPr>
          <a:xfrm>
            <a:off x="13151432" y="5304088"/>
            <a:ext cx="2210482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78676" marR="8786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83958" y="6032011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5" marR="323850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055397" y="6032011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7" marR="304732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110111" y="6032011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13151432" y="6032011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93377" marR="893371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78875" y="3120323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2" marR="323853" algn="ctr">
              <a:lnSpc>
                <a:spcPct val="95825"/>
              </a:lnSpc>
            </a:pPr>
            <a:r>
              <a:rPr sz="41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endParaRPr sz="4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50314" y="3120323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2" marR="304738" algn="ctr">
              <a:lnSpc>
                <a:spcPct val="95825"/>
              </a:lnSpc>
            </a:pPr>
            <a:r>
              <a:rPr sz="4100" b="1" spc="0" dirty="0" smtClean="0">
                <a:solidFill>
                  <a:srgbClr val="613704"/>
                </a:solidFill>
                <a:latin typeface="Arial"/>
                <a:cs typeface="Arial"/>
              </a:rPr>
              <a:t>q</a:t>
            </a:r>
            <a:endParaRPr sz="4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05028" y="3120323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" name="object 32"/>
          <p:cNvSpPr txBox="1"/>
          <p:nvPr/>
        </p:nvSpPr>
        <p:spPr>
          <a:xfrm>
            <a:off x="8146348" y="3120323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15"/>
              </a:spcBef>
            </a:pPr>
            <a:endParaRPr sz="750" dirty="0"/>
          </a:p>
          <a:p>
            <a:pPr marL="566910">
              <a:lnSpc>
                <a:spcPct val="95825"/>
              </a:lnSpc>
            </a:pPr>
            <a:r>
              <a:rPr sz="36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r>
              <a:rPr sz="3600" b="1" spc="9" dirty="0" smtClean="0">
                <a:solidFill>
                  <a:srgbClr val="613704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FEF403"/>
                </a:solidFill>
                <a:latin typeface="Arial"/>
                <a:cs typeface="Arial"/>
              </a:rPr>
              <a:t>||</a:t>
            </a:r>
            <a:r>
              <a:rPr sz="3600" b="1" spc="29" dirty="0" smtClean="0">
                <a:solidFill>
                  <a:srgbClr val="FEF403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613704"/>
                </a:solidFill>
                <a:latin typeface="Arial"/>
                <a:cs typeface="Arial"/>
              </a:rPr>
              <a:t>q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78875" y="3848245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09153" marR="3091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50314" y="3848245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63509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05028" y="3848245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8146348" y="3848245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78676" marR="8786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78875" y="4576167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09153" marR="3091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50314" y="4576167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2" marR="304738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05028" y="4576167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8146348" y="4576167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78676" marR="8786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78875" y="5304088"/>
            <a:ext cx="1071438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2" marR="3238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50314" y="5304088"/>
            <a:ext cx="1054713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63509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05028" y="5304088"/>
            <a:ext cx="41320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8146348" y="5304088"/>
            <a:ext cx="2210482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 dirty="0"/>
          </a:p>
          <a:p>
            <a:pPr marL="878676" marR="8786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V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78875" y="6032011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2" marR="3238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50314" y="6032011"/>
            <a:ext cx="1054713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2" marR="304738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05028" y="6032011"/>
            <a:ext cx="41320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8146348" y="6032011"/>
            <a:ext cx="2210482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 dirty="0"/>
          </a:p>
          <a:p>
            <a:pPr marL="893375" marR="8933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F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2850" y="3120323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 dirty="0"/>
          </a:p>
          <a:p>
            <a:pPr marL="323852" marR="323853" algn="ctr">
              <a:lnSpc>
                <a:spcPct val="95825"/>
              </a:lnSpc>
            </a:pPr>
            <a:r>
              <a:rPr sz="41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78599" y="3196097"/>
            <a:ext cx="3296046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78208">
              <a:lnSpc>
                <a:spcPts val="4514"/>
              </a:lnSpc>
              <a:spcBef>
                <a:spcPts val="495"/>
              </a:spcBef>
            </a:pPr>
            <a:r>
              <a:rPr sz="6150" b="1" spc="0" baseline="-2828" dirty="0" smtClean="0">
                <a:solidFill>
                  <a:srgbClr val="613704"/>
                </a:solidFill>
                <a:latin typeface="Arial"/>
                <a:cs typeface="Arial"/>
              </a:rPr>
              <a:t>q    </a:t>
            </a:r>
            <a:r>
              <a:rPr sz="6150" b="1" spc="229" baseline="-2828" dirty="0" smtClean="0">
                <a:solidFill>
                  <a:srgbClr val="613704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613704"/>
                </a:solidFill>
                <a:latin typeface="Arial"/>
                <a:cs typeface="Arial"/>
              </a:rPr>
              <a:t>p</a:t>
            </a:r>
            <a:r>
              <a:rPr sz="3600" b="1" spc="9" dirty="0" smtClean="0">
                <a:solidFill>
                  <a:srgbClr val="613704"/>
                </a:solidFill>
                <a:latin typeface="Arial"/>
                <a:cs typeface="Arial"/>
              </a:rPr>
              <a:t> </a:t>
            </a:r>
            <a:r>
              <a:rPr sz="3600" b="1" spc="0" dirty="0" smtClean="0">
                <a:solidFill>
                  <a:srgbClr val="FEF403"/>
                </a:solidFill>
                <a:latin typeface="Arial"/>
                <a:cs typeface="Arial"/>
              </a:rPr>
              <a:t>&amp;&amp; </a:t>
            </a:r>
            <a:r>
              <a:rPr sz="3600" b="1" spc="0" dirty="0" smtClean="0">
                <a:solidFill>
                  <a:srgbClr val="613704"/>
                </a:solidFill>
                <a:latin typeface="Arial"/>
                <a:cs typeface="Arial"/>
              </a:rPr>
              <a:t>q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2850" y="3848245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09153" marR="3091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24289" y="3848245"/>
            <a:ext cx="1116976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 dirty="0"/>
          </a:p>
          <a:p>
            <a:pPr marL="363509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1265" y="3848245"/>
            <a:ext cx="2179069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47263" marR="8786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2850" y="4576167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09153" marR="3091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24289" y="4576167"/>
            <a:ext cx="1116976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2" marR="367000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41265" y="4576167"/>
            <a:ext cx="2179069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 dirty="0"/>
          </a:p>
          <a:p>
            <a:pPr marL="861962" marR="8933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F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850" y="5304088"/>
            <a:ext cx="1071438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2" marR="3238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4289" y="5304088"/>
            <a:ext cx="1116976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63509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V</a:t>
            </a:r>
            <a:endParaRPr sz="4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1265" y="5304088"/>
            <a:ext cx="2179069" cy="7279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61962" marR="8933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2850" y="6032011"/>
            <a:ext cx="1071438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3852" marR="323853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24289" y="6032011"/>
            <a:ext cx="1116976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326242" marR="367000" algn="ctr">
              <a:lnSpc>
                <a:spcPct val="95825"/>
              </a:lnSpc>
            </a:pPr>
            <a:r>
              <a:rPr sz="4100" b="1" spc="0" dirty="0" smtClean="0">
                <a:solidFill>
                  <a:srgbClr val="E7A432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141265" y="6032011"/>
            <a:ext cx="2179069" cy="7279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"/>
              </a:spcBef>
            </a:pPr>
            <a:endParaRPr sz="500"/>
          </a:p>
          <a:p>
            <a:pPr marL="861962" marR="893374" algn="ctr">
              <a:lnSpc>
                <a:spcPct val="95825"/>
              </a:lnSpc>
            </a:pPr>
            <a:r>
              <a:rPr sz="4100" b="1" spc="0" dirty="0" smtClean="0">
                <a:solidFill>
                  <a:srgbClr val="FEFEFE"/>
                </a:solidFill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206" name="object 17"/>
          <p:cNvSpPr txBox="1"/>
          <p:nvPr/>
        </p:nvSpPr>
        <p:spPr>
          <a:xfrm>
            <a:off x="755650" y="67122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Operadores Lógicos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207" name="object 17"/>
          <p:cNvSpPr txBox="1"/>
          <p:nvPr/>
        </p:nvSpPr>
        <p:spPr>
          <a:xfrm>
            <a:off x="679450" y="628650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Operadores Lógicos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06184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6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61" grpId="0"/>
      <p:bldP spid="60" grpId="0"/>
      <p:bldP spid="59" grpId="0"/>
      <p:bldP spid="58" grpId="0"/>
      <p:bldP spid="57" grpId="0"/>
      <p:bldP spid="56" grpId="0"/>
      <p:bldP spid="55" grpId="0"/>
      <p:bldP spid="54" grpId="0"/>
      <p:bldP spid="53" grpId="0"/>
      <p:bldP spid="52" grpId="0"/>
      <p:bldP spid="51" grpId="0"/>
      <p:bldP spid="50" grpId="0"/>
      <p:bldP spid="49" grpId="0"/>
      <p:bldP spid="48" grpId="0"/>
      <p:bldP spid="47" grpId="0"/>
      <p:bldP spid="46" grpId="0"/>
      <p:bldP spid="45" grpId="0"/>
      <p:bldP spid="44" grpId="0"/>
      <p:bldP spid="43" grpId="0"/>
      <p:bldP spid="42" grpId="0"/>
      <p:bldP spid="41" grpId="0"/>
      <p:bldP spid="40" grpId="0"/>
      <p:bldP spid="39" grpId="0"/>
      <p:bldP spid="38" grpId="0"/>
      <p:bldP spid="37" grpId="0"/>
      <p:bldP spid="36" grpId="0"/>
      <p:bldP spid="35" grpId="0"/>
      <p:bldP spid="34" grpId="0"/>
      <p:bldP spid="33" grpId="0"/>
      <p:bldP spid="32" grpId="0"/>
      <p:bldP spid="31" grpId="0"/>
      <p:bldP spid="30" grpId="0"/>
      <p:bldP spid="29" grpId="0"/>
      <p:bldP spid="28" grpId="0"/>
      <p:bldP spid="27" grpId="0"/>
      <p:bldP spid="26" grpId="0"/>
      <p:bldP spid="25" grpId="0"/>
      <p:bldP spid="24" grpId="0"/>
      <p:bldP spid="23" grpId="0"/>
      <p:bldP spid="22" grpId="0"/>
      <p:bldP spid="21" grpId="0"/>
      <p:bldP spid="20" grpId="0"/>
      <p:bldP spid="19" grpId="0"/>
      <p:bldP spid="18" grpId="0"/>
      <p:bldP spid="17" grpId="0"/>
      <p:bldP spid="16" grpId="0"/>
      <p:bldP spid="15" grpId="0"/>
      <p:bldP spid="14" grpId="0"/>
      <p:bldP spid="13" grpId="0"/>
      <p:bldP spid="12" grpId="0"/>
      <p:bldP spid="11" grpId="0"/>
      <p:bldP spid="10" grpId="0"/>
      <p:bldP spid="9" grpId="0"/>
      <p:bldP spid="8" grpId="0"/>
      <p:bldP spid="7" grpId="0"/>
      <p:bldP spid="6" grpId="0"/>
      <p:bldP spid="5" grpId="0"/>
      <p:bldP spid="4" grpId="0"/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59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-89647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63817" y="4083645"/>
            <a:ext cx="1371685" cy="1350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32344" y="2565366"/>
            <a:ext cx="2513012" cy="3141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82531" y="1769579"/>
            <a:ext cx="1591574" cy="36229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025659" y="1581103"/>
            <a:ext cx="2293123" cy="3937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952485" y="2041822"/>
            <a:ext cx="3078440" cy="3078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64191" y="5586217"/>
            <a:ext cx="7528570" cy="0"/>
          </a:xfrm>
          <a:custGeom>
            <a:avLst/>
            <a:gdLst/>
            <a:ahLst/>
            <a:cxnLst/>
            <a:rect l="l" t="t" r="r" b="b"/>
            <a:pathLst>
              <a:path w="7528570">
                <a:moveTo>
                  <a:pt x="0" y="0"/>
                </a:moveTo>
                <a:lnTo>
                  <a:pt x="7528570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89468" y="5586217"/>
            <a:ext cx="3277386" cy="0"/>
          </a:xfrm>
          <a:custGeom>
            <a:avLst/>
            <a:gdLst/>
            <a:ahLst/>
            <a:cxnLst/>
            <a:rect l="l" t="t" r="r" b="b"/>
            <a:pathLst>
              <a:path w="3277386">
                <a:moveTo>
                  <a:pt x="0" y="0"/>
                </a:moveTo>
                <a:lnTo>
                  <a:pt x="3277386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407847" y="5290938"/>
            <a:ext cx="590557" cy="590557"/>
          </a:xfrm>
          <a:custGeom>
            <a:avLst/>
            <a:gdLst/>
            <a:ahLst/>
            <a:cxnLst/>
            <a:rect l="l" t="t" r="r" b="b"/>
            <a:pathLst>
              <a:path w="590557" h="590557">
                <a:moveTo>
                  <a:pt x="0" y="590557"/>
                </a:moveTo>
                <a:lnTo>
                  <a:pt x="590557" y="295278"/>
                </a:lnTo>
                <a:lnTo>
                  <a:pt x="0" y="0"/>
                </a:lnTo>
                <a:lnTo>
                  <a:pt x="0" y="59055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10632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1100" y="404703"/>
                </a:moveTo>
                <a:lnTo>
                  <a:pt x="4403" y="433401"/>
                </a:lnTo>
                <a:lnTo>
                  <a:pt x="9908" y="461826"/>
                </a:lnTo>
                <a:lnTo>
                  <a:pt x="17614" y="489840"/>
                </a:lnTo>
                <a:lnTo>
                  <a:pt x="27522" y="517307"/>
                </a:lnTo>
                <a:lnTo>
                  <a:pt x="39632" y="544090"/>
                </a:lnTo>
                <a:lnTo>
                  <a:pt x="53943" y="570053"/>
                </a:lnTo>
                <a:lnTo>
                  <a:pt x="70457" y="595058"/>
                </a:lnTo>
                <a:lnTo>
                  <a:pt x="89172" y="618968"/>
                </a:lnTo>
                <a:lnTo>
                  <a:pt x="110089" y="641647"/>
                </a:lnTo>
                <a:lnTo>
                  <a:pt x="132768" y="662564"/>
                </a:lnTo>
                <a:lnTo>
                  <a:pt x="156678" y="681279"/>
                </a:lnTo>
                <a:lnTo>
                  <a:pt x="181683" y="697792"/>
                </a:lnTo>
                <a:lnTo>
                  <a:pt x="207645" y="712104"/>
                </a:lnTo>
                <a:lnTo>
                  <a:pt x="234428" y="724214"/>
                </a:lnTo>
                <a:lnTo>
                  <a:pt x="261895" y="734122"/>
                </a:lnTo>
                <a:lnTo>
                  <a:pt x="289910" y="741828"/>
                </a:lnTo>
                <a:lnTo>
                  <a:pt x="318334" y="747332"/>
                </a:lnTo>
                <a:lnTo>
                  <a:pt x="347033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0" y="734122"/>
                </a:lnTo>
                <a:lnTo>
                  <a:pt x="517308" y="724214"/>
                </a:lnTo>
                <a:lnTo>
                  <a:pt x="544091" y="712104"/>
                </a:lnTo>
                <a:lnTo>
                  <a:pt x="570053" y="697792"/>
                </a:lnTo>
                <a:lnTo>
                  <a:pt x="595058" y="681279"/>
                </a:lnTo>
                <a:lnTo>
                  <a:pt x="618968" y="662564"/>
                </a:lnTo>
                <a:lnTo>
                  <a:pt x="641647" y="641647"/>
                </a:lnTo>
                <a:lnTo>
                  <a:pt x="662564" y="618968"/>
                </a:lnTo>
                <a:lnTo>
                  <a:pt x="681279" y="595058"/>
                </a:lnTo>
                <a:lnTo>
                  <a:pt x="697792" y="570053"/>
                </a:lnTo>
                <a:lnTo>
                  <a:pt x="712104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3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3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4" y="207645"/>
                </a:lnTo>
                <a:lnTo>
                  <a:pt x="697792" y="181682"/>
                </a:lnTo>
                <a:lnTo>
                  <a:pt x="681279" y="156678"/>
                </a:lnTo>
                <a:lnTo>
                  <a:pt x="662564" y="132767"/>
                </a:lnTo>
                <a:lnTo>
                  <a:pt x="641647" y="110088"/>
                </a:lnTo>
                <a:lnTo>
                  <a:pt x="618968" y="89171"/>
                </a:lnTo>
                <a:lnTo>
                  <a:pt x="595058" y="70456"/>
                </a:lnTo>
                <a:lnTo>
                  <a:pt x="570053" y="53943"/>
                </a:lnTo>
                <a:lnTo>
                  <a:pt x="544091" y="39631"/>
                </a:lnTo>
                <a:lnTo>
                  <a:pt x="517308" y="27522"/>
                </a:lnTo>
                <a:lnTo>
                  <a:pt x="489840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3" y="1100"/>
                </a:lnTo>
                <a:lnTo>
                  <a:pt x="318334" y="4403"/>
                </a:lnTo>
                <a:lnTo>
                  <a:pt x="289910" y="9907"/>
                </a:lnTo>
                <a:lnTo>
                  <a:pt x="261895" y="17614"/>
                </a:lnTo>
                <a:lnTo>
                  <a:pt x="234428" y="27522"/>
                </a:lnTo>
                <a:lnTo>
                  <a:pt x="207645" y="39631"/>
                </a:lnTo>
                <a:lnTo>
                  <a:pt x="181683" y="53943"/>
                </a:lnTo>
                <a:lnTo>
                  <a:pt x="156678" y="70456"/>
                </a:lnTo>
                <a:lnTo>
                  <a:pt x="132768" y="89171"/>
                </a:lnTo>
                <a:lnTo>
                  <a:pt x="110089" y="110088"/>
                </a:lnTo>
                <a:lnTo>
                  <a:pt x="89172" y="132767"/>
                </a:lnTo>
                <a:lnTo>
                  <a:pt x="70457" y="156678"/>
                </a:lnTo>
                <a:lnTo>
                  <a:pt x="53943" y="181682"/>
                </a:lnTo>
                <a:lnTo>
                  <a:pt x="39632" y="207645"/>
                </a:lnTo>
                <a:lnTo>
                  <a:pt x="27522" y="234428"/>
                </a:lnTo>
                <a:lnTo>
                  <a:pt x="17614" y="261895"/>
                </a:lnTo>
                <a:lnTo>
                  <a:pt x="9908" y="289909"/>
                </a:lnTo>
                <a:lnTo>
                  <a:pt x="4403" y="318334"/>
                </a:lnTo>
                <a:lnTo>
                  <a:pt x="1100" y="347032"/>
                </a:lnTo>
                <a:lnTo>
                  <a:pt x="0" y="375868"/>
                </a:lnTo>
                <a:lnTo>
                  <a:pt x="1100" y="40470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64790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1100" y="347032"/>
                </a:moveTo>
                <a:lnTo>
                  <a:pt x="0" y="375868"/>
                </a:lnTo>
                <a:lnTo>
                  <a:pt x="1100" y="404703"/>
                </a:lnTo>
                <a:lnTo>
                  <a:pt x="4403" y="433401"/>
                </a:lnTo>
                <a:lnTo>
                  <a:pt x="9908" y="461826"/>
                </a:lnTo>
                <a:lnTo>
                  <a:pt x="17614" y="489840"/>
                </a:lnTo>
                <a:lnTo>
                  <a:pt x="27522" y="517307"/>
                </a:lnTo>
                <a:lnTo>
                  <a:pt x="39632" y="544090"/>
                </a:lnTo>
                <a:lnTo>
                  <a:pt x="53943" y="570053"/>
                </a:lnTo>
                <a:lnTo>
                  <a:pt x="70457" y="595058"/>
                </a:lnTo>
                <a:lnTo>
                  <a:pt x="89172" y="618968"/>
                </a:lnTo>
                <a:lnTo>
                  <a:pt x="110089" y="641647"/>
                </a:lnTo>
                <a:lnTo>
                  <a:pt x="132768" y="662564"/>
                </a:lnTo>
                <a:lnTo>
                  <a:pt x="156678" y="681279"/>
                </a:lnTo>
                <a:lnTo>
                  <a:pt x="181683" y="697792"/>
                </a:lnTo>
                <a:lnTo>
                  <a:pt x="207645" y="712104"/>
                </a:lnTo>
                <a:lnTo>
                  <a:pt x="234428" y="724214"/>
                </a:lnTo>
                <a:lnTo>
                  <a:pt x="261895" y="734122"/>
                </a:lnTo>
                <a:lnTo>
                  <a:pt x="289909" y="741828"/>
                </a:lnTo>
                <a:lnTo>
                  <a:pt x="318334" y="747332"/>
                </a:lnTo>
                <a:lnTo>
                  <a:pt x="347032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0" y="734122"/>
                </a:lnTo>
                <a:lnTo>
                  <a:pt x="517307" y="724214"/>
                </a:lnTo>
                <a:lnTo>
                  <a:pt x="544090" y="712104"/>
                </a:lnTo>
                <a:lnTo>
                  <a:pt x="570053" y="697792"/>
                </a:lnTo>
                <a:lnTo>
                  <a:pt x="595057" y="681279"/>
                </a:lnTo>
                <a:lnTo>
                  <a:pt x="618968" y="662564"/>
                </a:lnTo>
                <a:lnTo>
                  <a:pt x="641647" y="641647"/>
                </a:lnTo>
                <a:lnTo>
                  <a:pt x="662564" y="618968"/>
                </a:lnTo>
                <a:lnTo>
                  <a:pt x="681279" y="595058"/>
                </a:lnTo>
                <a:lnTo>
                  <a:pt x="697792" y="570053"/>
                </a:lnTo>
                <a:lnTo>
                  <a:pt x="712104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3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3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4" y="207645"/>
                </a:lnTo>
                <a:lnTo>
                  <a:pt x="697792" y="181682"/>
                </a:lnTo>
                <a:lnTo>
                  <a:pt x="681279" y="156678"/>
                </a:lnTo>
                <a:lnTo>
                  <a:pt x="662564" y="132767"/>
                </a:lnTo>
                <a:lnTo>
                  <a:pt x="641647" y="110088"/>
                </a:lnTo>
                <a:lnTo>
                  <a:pt x="618968" y="89171"/>
                </a:lnTo>
                <a:lnTo>
                  <a:pt x="595057" y="70456"/>
                </a:lnTo>
                <a:lnTo>
                  <a:pt x="570053" y="53943"/>
                </a:lnTo>
                <a:lnTo>
                  <a:pt x="544090" y="39631"/>
                </a:lnTo>
                <a:lnTo>
                  <a:pt x="517307" y="27522"/>
                </a:lnTo>
                <a:lnTo>
                  <a:pt x="489840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2" y="1100"/>
                </a:lnTo>
                <a:lnTo>
                  <a:pt x="318334" y="4403"/>
                </a:lnTo>
                <a:lnTo>
                  <a:pt x="289909" y="9907"/>
                </a:lnTo>
                <a:lnTo>
                  <a:pt x="261895" y="17614"/>
                </a:lnTo>
                <a:lnTo>
                  <a:pt x="234428" y="27522"/>
                </a:lnTo>
                <a:lnTo>
                  <a:pt x="207645" y="39631"/>
                </a:lnTo>
                <a:lnTo>
                  <a:pt x="181683" y="53943"/>
                </a:lnTo>
                <a:lnTo>
                  <a:pt x="156678" y="70456"/>
                </a:lnTo>
                <a:lnTo>
                  <a:pt x="132768" y="89171"/>
                </a:lnTo>
                <a:lnTo>
                  <a:pt x="110089" y="110088"/>
                </a:lnTo>
                <a:lnTo>
                  <a:pt x="89172" y="132767"/>
                </a:lnTo>
                <a:lnTo>
                  <a:pt x="70457" y="156678"/>
                </a:lnTo>
                <a:lnTo>
                  <a:pt x="53943" y="181682"/>
                </a:lnTo>
                <a:lnTo>
                  <a:pt x="39632" y="207645"/>
                </a:lnTo>
                <a:lnTo>
                  <a:pt x="27522" y="234428"/>
                </a:lnTo>
                <a:lnTo>
                  <a:pt x="17614" y="261895"/>
                </a:lnTo>
                <a:lnTo>
                  <a:pt x="9908" y="289909"/>
                </a:lnTo>
                <a:lnTo>
                  <a:pt x="4403" y="318334"/>
                </a:lnTo>
                <a:lnTo>
                  <a:pt x="1100" y="34703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33361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0" y="375868"/>
                </a:moveTo>
                <a:lnTo>
                  <a:pt x="1100" y="404703"/>
                </a:lnTo>
                <a:lnTo>
                  <a:pt x="4403" y="433401"/>
                </a:lnTo>
                <a:lnTo>
                  <a:pt x="9908" y="461826"/>
                </a:lnTo>
                <a:lnTo>
                  <a:pt x="17614" y="489840"/>
                </a:lnTo>
                <a:lnTo>
                  <a:pt x="27522" y="517307"/>
                </a:lnTo>
                <a:lnTo>
                  <a:pt x="39632" y="544090"/>
                </a:lnTo>
                <a:lnTo>
                  <a:pt x="53943" y="570053"/>
                </a:lnTo>
                <a:lnTo>
                  <a:pt x="70457" y="595058"/>
                </a:lnTo>
                <a:lnTo>
                  <a:pt x="89172" y="618968"/>
                </a:lnTo>
                <a:lnTo>
                  <a:pt x="110089" y="641647"/>
                </a:lnTo>
                <a:lnTo>
                  <a:pt x="132768" y="662564"/>
                </a:lnTo>
                <a:lnTo>
                  <a:pt x="156678" y="681279"/>
                </a:lnTo>
                <a:lnTo>
                  <a:pt x="181683" y="697792"/>
                </a:lnTo>
                <a:lnTo>
                  <a:pt x="207645" y="712104"/>
                </a:lnTo>
                <a:lnTo>
                  <a:pt x="234428" y="724214"/>
                </a:lnTo>
                <a:lnTo>
                  <a:pt x="261895" y="734122"/>
                </a:lnTo>
                <a:lnTo>
                  <a:pt x="289910" y="741828"/>
                </a:lnTo>
                <a:lnTo>
                  <a:pt x="318334" y="747332"/>
                </a:lnTo>
                <a:lnTo>
                  <a:pt x="347033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0" y="734122"/>
                </a:lnTo>
                <a:lnTo>
                  <a:pt x="517308" y="724214"/>
                </a:lnTo>
                <a:lnTo>
                  <a:pt x="544091" y="712104"/>
                </a:lnTo>
                <a:lnTo>
                  <a:pt x="570053" y="697792"/>
                </a:lnTo>
                <a:lnTo>
                  <a:pt x="595058" y="681279"/>
                </a:lnTo>
                <a:lnTo>
                  <a:pt x="618968" y="662564"/>
                </a:lnTo>
                <a:lnTo>
                  <a:pt x="641647" y="641647"/>
                </a:lnTo>
                <a:lnTo>
                  <a:pt x="662564" y="618968"/>
                </a:lnTo>
                <a:lnTo>
                  <a:pt x="681279" y="595058"/>
                </a:lnTo>
                <a:lnTo>
                  <a:pt x="697792" y="570053"/>
                </a:lnTo>
                <a:lnTo>
                  <a:pt x="712104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3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3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4" y="207645"/>
                </a:lnTo>
                <a:lnTo>
                  <a:pt x="697792" y="181682"/>
                </a:lnTo>
                <a:lnTo>
                  <a:pt x="681279" y="156678"/>
                </a:lnTo>
                <a:lnTo>
                  <a:pt x="662564" y="132767"/>
                </a:lnTo>
                <a:lnTo>
                  <a:pt x="641647" y="110088"/>
                </a:lnTo>
                <a:lnTo>
                  <a:pt x="618968" y="89171"/>
                </a:lnTo>
                <a:lnTo>
                  <a:pt x="595058" y="70456"/>
                </a:lnTo>
                <a:lnTo>
                  <a:pt x="570053" y="53943"/>
                </a:lnTo>
                <a:lnTo>
                  <a:pt x="544091" y="39631"/>
                </a:lnTo>
                <a:lnTo>
                  <a:pt x="517308" y="27522"/>
                </a:lnTo>
                <a:lnTo>
                  <a:pt x="489840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3" y="1100"/>
                </a:lnTo>
                <a:lnTo>
                  <a:pt x="318334" y="4403"/>
                </a:lnTo>
                <a:lnTo>
                  <a:pt x="289910" y="9907"/>
                </a:lnTo>
                <a:lnTo>
                  <a:pt x="261895" y="17614"/>
                </a:lnTo>
                <a:lnTo>
                  <a:pt x="234428" y="27522"/>
                </a:lnTo>
                <a:lnTo>
                  <a:pt x="207645" y="39631"/>
                </a:lnTo>
                <a:lnTo>
                  <a:pt x="181683" y="53943"/>
                </a:lnTo>
                <a:lnTo>
                  <a:pt x="156678" y="70456"/>
                </a:lnTo>
                <a:lnTo>
                  <a:pt x="132768" y="89171"/>
                </a:lnTo>
                <a:lnTo>
                  <a:pt x="110089" y="110088"/>
                </a:lnTo>
                <a:lnTo>
                  <a:pt x="89172" y="132767"/>
                </a:lnTo>
                <a:lnTo>
                  <a:pt x="70457" y="156678"/>
                </a:lnTo>
                <a:lnTo>
                  <a:pt x="53943" y="181682"/>
                </a:lnTo>
                <a:lnTo>
                  <a:pt x="39632" y="207645"/>
                </a:lnTo>
                <a:lnTo>
                  <a:pt x="27522" y="234428"/>
                </a:lnTo>
                <a:lnTo>
                  <a:pt x="17614" y="261895"/>
                </a:lnTo>
                <a:lnTo>
                  <a:pt x="9908" y="289909"/>
                </a:lnTo>
                <a:lnTo>
                  <a:pt x="4403" y="318334"/>
                </a:lnTo>
                <a:lnTo>
                  <a:pt x="1100" y="347032"/>
                </a:lnTo>
                <a:lnTo>
                  <a:pt x="0" y="3758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66855" y="5586216"/>
            <a:ext cx="1497336" cy="0"/>
          </a:xfrm>
          <a:custGeom>
            <a:avLst/>
            <a:gdLst/>
            <a:ahLst/>
            <a:cxnLst/>
            <a:rect l="l" t="t" r="r" b="b"/>
            <a:pathLst>
              <a:path w="1497336">
                <a:moveTo>
                  <a:pt x="0" y="0"/>
                </a:moveTo>
                <a:lnTo>
                  <a:pt x="1497336" y="0"/>
                </a:lnTo>
              </a:path>
            </a:pathLst>
          </a:custGeom>
          <a:ln w="157063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292762" y="5586216"/>
            <a:ext cx="3193620" cy="0"/>
          </a:xfrm>
          <a:custGeom>
            <a:avLst/>
            <a:gdLst/>
            <a:ahLst/>
            <a:cxnLst/>
            <a:rect l="l" t="t" r="r" b="b"/>
            <a:pathLst>
              <a:path w="3193620">
                <a:moveTo>
                  <a:pt x="0" y="0"/>
                </a:moveTo>
                <a:lnTo>
                  <a:pt x="3116547" y="0"/>
                </a:lnTo>
                <a:lnTo>
                  <a:pt x="3193620" y="0"/>
                </a:lnTo>
              </a:path>
            </a:pathLst>
          </a:custGeom>
          <a:ln w="157063"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71918" y="6064591"/>
            <a:ext cx="284135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0</a:t>
            </a:r>
            <a:endParaRPr sz="2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24194" y="6064591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16</a:t>
            </a:r>
            <a:endParaRPr sz="2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92766" y="6064591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18</a:t>
            </a:r>
            <a:endParaRPr sz="2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32621" y="6064591"/>
            <a:ext cx="487899" cy="3918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5"/>
              </a:lnSpc>
              <a:spcBef>
                <a:spcPts val="146"/>
              </a:spcBef>
            </a:pPr>
            <a:r>
              <a:rPr sz="2850" spc="0" dirty="0" smtClean="0">
                <a:solidFill>
                  <a:srgbClr val="FEFFFE"/>
                </a:solidFill>
                <a:latin typeface="Arial"/>
                <a:cs typeface="Arial"/>
              </a:rPr>
              <a:t>70</a:t>
            </a:r>
            <a:endParaRPr sz="2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35335" y="6772257"/>
            <a:ext cx="2636420" cy="6013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45"/>
              </a:lnSpc>
              <a:spcBef>
                <a:spcPts val="227"/>
              </a:spcBef>
            </a:pPr>
            <a:r>
              <a:rPr lang="es-EC" sz="4500" b="1" dirty="0">
                <a:solidFill>
                  <a:srgbClr val="DCBD22"/>
                </a:solidFill>
                <a:latin typeface="Arial"/>
                <a:cs typeface="Arial"/>
              </a:rPr>
              <a:t>e</a:t>
            </a:r>
            <a:r>
              <a:rPr lang="es-EC" sz="4500" b="1" dirty="0" smtClean="0">
                <a:solidFill>
                  <a:srgbClr val="DCBD22"/>
                </a:solidFill>
                <a:latin typeface="Arial"/>
                <a:cs typeface="Arial"/>
              </a:rPr>
              <a:t>dad </a:t>
            </a:r>
            <a:r>
              <a:rPr sz="4500" spc="0" dirty="0" smtClean="0">
                <a:solidFill>
                  <a:srgbClr val="FEFEFE"/>
                </a:solidFill>
                <a:latin typeface="Arial"/>
                <a:cs typeface="Arial"/>
              </a:rPr>
              <a:t>&gt;</a:t>
            </a:r>
            <a:r>
              <a:rPr lang="es-EC" sz="4500" spc="0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4500" spc="0" dirty="0" smtClean="0">
                <a:solidFill>
                  <a:srgbClr val="FEFEFE"/>
                </a:solidFill>
                <a:latin typeface="Arial"/>
                <a:cs typeface="Arial"/>
              </a:rPr>
              <a:t>70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1666" y="6772257"/>
            <a:ext cx="6444983" cy="834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21722">
              <a:lnSpc>
                <a:spcPts val="4545"/>
              </a:lnSpc>
              <a:spcBef>
                <a:spcPts val="227"/>
              </a:spcBef>
            </a:pPr>
            <a:r>
              <a:rPr sz="4500" dirty="0" smtClean="0">
                <a:solidFill>
                  <a:srgbClr val="FEFEFE"/>
                </a:solidFill>
                <a:latin typeface="Arial"/>
                <a:cs typeface="Arial"/>
              </a:rPr>
              <a:t>16</a:t>
            </a:r>
            <a:r>
              <a:rPr lang="es-EC" sz="4500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4500" dirty="0" smtClean="0">
                <a:solidFill>
                  <a:srgbClr val="FEFEFE"/>
                </a:solidFill>
                <a:latin typeface="Arial"/>
                <a:cs typeface="Arial"/>
              </a:rPr>
              <a:t>≤</a:t>
            </a:r>
            <a:r>
              <a:rPr lang="es-EC" sz="4500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s-EC" sz="4500" b="1" dirty="0" smtClean="0">
                <a:solidFill>
                  <a:srgbClr val="C39719"/>
                </a:solidFill>
                <a:latin typeface="Arial"/>
                <a:cs typeface="Arial"/>
              </a:rPr>
              <a:t>edad </a:t>
            </a:r>
            <a:r>
              <a:rPr sz="4500" spc="0" dirty="0" smtClean="0">
                <a:solidFill>
                  <a:srgbClr val="FEFEFE"/>
                </a:solidFill>
                <a:latin typeface="Arial"/>
                <a:cs typeface="Arial"/>
              </a:rPr>
              <a:t>&lt;</a:t>
            </a:r>
            <a:r>
              <a:rPr lang="es-EC" sz="4500" spc="0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4500" spc="0" dirty="0" smtClean="0">
                <a:solidFill>
                  <a:srgbClr val="FEFEFE"/>
                </a:solidFill>
                <a:latin typeface="Arial"/>
                <a:cs typeface="Arial"/>
              </a:rPr>
              <a:t>1</a:t>
            </a:r>
            <a:r>
              <a:rPr lang="es-EC" sz="4500" spc="0" dirty="0" smtClean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20425" y="8535031"/>
            <a:ext cx="2877022" cy="6280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745"/>
              </a:lnSpc>
              <a:spcBef>
                <a:spcPts val="237"/>
              </a:spcBef>
            </a:pPr>
            <a:r>
              <a:rPr lang="es-EC" sz="6750" b="1" spc="4" baseline="2576" dirty="0">
                <a:solidFill>
                  <a:srgbClr val="C39719"/>
                </a:solidFill>
                <a:latin typeface="Arial"/>
                <a:cs typeface="Arial"/>
              </a:rPr>
              <a:t>e</a:t>
            </a:r>
            <a:r>
              <a:rPr lang="es-EC" sz="6750" b="1" spc="4" baseline="2576" dirty="0" smtClean="0">
                <a:solidFill>
                  <a:srgbClr val="C39719"/>
                </a:solidFill>
                <a:latin typeface="Arial"/>
                <a:cs typeface="Arial"/>
              </a:rPr>
              <a:t>dad </a:t>
            </a:r>
            <a:r>
              <a:rPr sz="6750" spc="0" baseline="2576" dirty="0" smtClean="0">
                <a:solidFill>
                  <a:srgbClr val="FEFEFE"/>
                </a:solidFill>
                <a:latin typeface="Arial"/>
                <a:cs typeface="Arial"/>
              </a:rPr>
              <a:t>&gt;70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149291" y="8401050"/>
            <a:ext cx="303559" cy="6012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45"/>
              </a:lnSpc>
              <a:spcBef>
                <a:spcPts val="227"/>
              </a:spcBef>
            </a:pPr>
            <a:r>
              <a:rPr sz="4500" spc="0" dirty="0" smtClean="0">
                <a:solidFill>
                  <a:srgbClr val="FEFEFE"/>
                </a:solidFill>
                <a:latin typeface="Arial"/>
                <a:cs typeface="Arial"/>
              </a:rPr>
              <a:t>)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89468" y="5507685"/>
            <a:ext cx="3277386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5266855" y="5507685"/>
            <a:ext cx="1497336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6764191" y="5507685"/>
            <a:ext cx="7528570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4292762" y="5507685"/>
            <a:ext cx="3193620" cy="15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0" name="object 17"/>
          <p:cNvSpPr txBox="1"/>
          <p:nvPr/>
        </p:nvSpPr>
        <p:spPr>
          <a:xfrm>
            <a:off x="755650" y="671226"/>
            <a:ext cx="14401800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Expresiones Lógicas Compuestas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62" name="object 41"/>
          <p:cNvSpPr/>
          <p:nvPr/>
        </p:nvSpPr>
        <p:spPr>
          <a:xfrm>
            <a:off x="5272276" y="5581650"/>
            <a:ext cx="1497336" cy="0"/>
          </a:xfrm>
          <a:custGeom>
            <a:avLst/>
            <a:gdLst/>
            <a:ahLst/>
            <a:cxnLst/>
            <a:rect l="l" t="t" r="r" b="b"/>
            <a:pathLst>
              <a:path w="1497336">
                <a:moveTo>
                  <a:pt x="0" y="0"/>
                </a:moveTo>
                <a:lnTo>
                  <a:pt x="1497336" y="0"/>
                </a:lnTo>
              </a:path>
            </a:pathLst>
          </a:custGeom>
          <a:ln w="157063">
            <a:solidFill>
              <a:srgbClr val="DCBD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17"/>
          <p:cNvSpPr txBox="1"/>
          <p:nvPr/>
        </p:nvSpPr>
        <p:spPr>
          <a:xfrm>
            <a:off x="679450" y="628650"/>
            <a:ext cx="13945020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Expresiones Lógicas Compuestas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sp>
        <p:nvSpPr>
          <p:cNvPr id="63" name="object 43"/>
          <p:cNvSpPr/>
          <p:nvPr/>
        </p:nvSpPr>
        <p:spPr>
          <a:xfrm>
            <a:off x="4662551" y="5189987"/>
            <a:ext cx="763965" cy="763966"/>
          </a:xfrm>
          <a:custGeom>
            <a:avLst/>
            <a:gdLst/>
            <a:ahLst/>
            <a:cxnLst/>
            <a:rect l="l" t="t" r="r" b="b"/>
            <a:pathLst>
              <a:path w="763965" h="763966">
                <a:moveTo>
                  <a:pt x="40276" y="552942"/>
                </a:moveTo>
                <a:lnTo>
                  <a:pt x="54821" y="579327"/>
                </a:lnTo>
                <a:lnTo>
                  <a:pt x="71603" y="604738"/>
                </a:lnTo>
                <a:lnTo>
                  <a:pt x="90622" y="629037"/>
                </a:lnTo>
                <a:lnTo>
                  <a:pt x="111880" y="652085"/>
                </a:lnTo>
                <a:lnTo>
                  <a:pt x="134928" y="673343"/>
                </a:lnTo>
                <a:lnTo>
                  <a:pt x="159227" y="692362"/>
                </a:lnTo>
                <a:lnTo>
                  <a:pt x="184638" y="709144"/>
                </a:lnTo>
                <a:lnTo>
                  <a:pt x="211023" y="723689"/>
                </a:lnTo>
                <a:lnTo>
                  <a:pt x="238242" y="735996"/>
                </a:lnTo>
                <a:lnTo>
                  <a:pt x="266156" y="746065"/>
                </a:lnTo>
                <a:lnTo>
                  <a:pt x="294626" y="753897"/>
                </a:lnTo>
                <a:lnTo>
                  <a:pt x="323513" y="759491"/>
                </a:lnTo>
                <a:lnTo>
                  <a:pt x="352678" y="762847"/>
                </a:lnTo>
                <a:lnTo>
                  <a:pt x="381982" y="763966"/>
                </a:lnTo>
                <a:lnTo>
                  <a:pt x="411287" y="762847"/>
                </a:lnTo>
                <a:lnTo>
                  <a:pt x="440452" y="759491"/>
                </a:lnTo>
                <a:lnTo>
                  <a:pt x="469339" y="753897"/>
                </a:lnTo>
                <a:lnTo>
                  <a:pt x="497809" y="746065"/>
                </a:lnTo>
                <a:lnTo>
                  <a:pt x="525723" y="735996"/>
                </a:lnTo>
                <a:lnTo>
                  <a:pt x="552942" y="723689"/>
                </a:lnTo>
                <a:lnTo>
                  <a:pt x="579326" y="709144"/>
                </a:lnTo>
                <a:lnTo>
                  <a:pt x="604738" y="692362"/>
                </a:lnTo>
                <a:lnTo>
                  <a:pt x="629037" y="673343"/>
                </a:lnTo>
                <a:lnTo>
                  <a:pt x="652085" y="652085"/>
                </a:lnTo>
                <a:lnTo>
                  <a:pt x="673342" y="629037"/>
                </a:lnTo>
                <a:lnTo>
                  <a:pt x="692362" y="604738"/>
                </a:lnTo>
                <a:lnTo>
                  <a:pt x="709144" y="579327"/>
                </a:lnTo>
                <a:lnTo>
                  <a:pt x="723688" y="552942"/>
                </a:lnTo>
                <a:lnTo>
                  <a:pt x="735995" y="525723"/>
                </a:lnTo>
                <a:lnTo>
                  <a:pt x="746064" y="497809"/>
                </a:lnTo>
                <a:lnTo>
                  <a:pt x="753896" y="469339"/>
                </a:lnTo>
                <a:lnTo>
                  <a:pt x="759490" y="440452"/>
                </a:lnTo>
                <a:lnTo>
                  <a:pt x="762846" y="411287"/>
                </a:lnTo>
                <a:lnTo>
                  <a:pt x="763965" y="381983"/>
                </a:lnTo>
                <a:lnTo>
                  <a:pt x="762846" y="352679"/>
                </a:lnTo>
                <a:lnTo>
                  <a:pt x="759490" y="323513"/>
                </a:lnTo>
                <a:lnTo>
                  <a:pt x="753896" y="294626"/>
                </a:lnTo>
                <a:lnTo>
                  <a:pt x="746064" y="266156"/>
                </a:lnTo>
                <a:lnTo>
                  <a:pt x="735995" y="238242"/>
                </a:lnTo>
                <a:lnTo>
                  <a:pt x="723688" y="211023"/>
                </a:lnTo>
                <a:lnTo>
                  <a:pt x="709144" y="184639"/>
                </a:lnTo>
                <a:lnTo>
                  <a:pt x="692362" y="159227"/>
                </a:lnTo>
                <a:lnTo>
                  <a:pt x="673342" y="134928"/>
                </a:lnTo>
                <a:lnTo>
                  <a:pt x="652085" y="111880"/>
                </a:lnTo>
                <a:lnTo>
                  <a:pt x="629037" y="90622"/>
                </a:lnTo>
                <a:lnTo>
                  <a:pt x="604738" y="71603"/>
                </a:lnTo>
                <a:lnTo>
                  <a:pt x="579326" y="54821"/>
                </a:lnTo>
                <a:lnTo>
                  <a:pt x="552942" y="40276"/>
                </a:lnTo>
                <a:lnTo>
                  <a:pt x="525723" y="27970"/>
                </a:lnTo>
                <a:lnTo>
                  <a:pt x="497809" y="17900"/>
                </a:lnTo>
                <a:lnTo>
                  <a:pt x="469339" y="10069"/>
                </a:lnTo>
                <a:lnTo>
                  <a:pt x="440452" y="4475"/>
                </a:lnTo>
                <a:lnTo>
                  <a:pt x="411287" y="1118"/>
                </a:lnTo>
                <a:lnTo>
                  <a:pt x="381982" y="0"/>
                </a:lnTo>
                <a:lnTo>
                  <a:pt x="352678" y="1118"/>
                </a:lnTo>
                <a:lnTo>
                  <a:pt x="323513" y="4475"/>
                </a:lnTo>
                <a:lnTo>
                  <a:pt x="294626" y="10069"/>
                </a:lnTo>
                <a:lnTo>
                  <a:pt x="266156" y="17900"/>
                </a:lnTo>
                <a:lnTo>
                  <a:pt x="238242" y="27970"/>
                </a:lnTo>
                <a:lnTo>
                  <a:pt x="211023" y="40276"/>
                </a:lnTo>
                <a:lnTo>
                  <a:pt x="184638" y="54821"/>
                </a:lnTo>
                <a:lnTo>
                  <a:pt x="159227" y="71603"/>
                </a:lnTo>
                <a:lnTo>
                  <a:pt x="134928" y="90622"/>
                </a:lnTo>
                <a:lnTo>
                  <a:pt x="111880" y="111880"/>
                </a:lnTo>
                <a:lnTo>
                  <a:pt x="90622" y="134928"/>
                </a:lnTo>
                <a:lnTo>
                  <a:pt x="71603" y="159227"/>
                </a:lnTo>
                <a:lnTo>
                  <a:pt x="54821" y="184639"/>
                </a:lnTo>
                <a:lnTo>
                  <a:pt x="40276" y="211023"/>
                </a:lnTo>
                <a:lnTo>
                  <a:pt x="27970" y="238242"/>
                </a:lnTo>
                <a:lnTo>
                  <a:pt x="17900" y="266156"/>
                </a:lnTo>
                <a:lnTo>
                  <a:pt x="10069" y="294626"/>
                </a:lnTo>
                <a:lnTo>
                  <a:pt x="4475" y="323513"/>
                </a:lnTo>
                <a:lnTo>
                  <a:pt x="1118" y="352679"/>
                </a:lnTo>
                <a:lnTo>
                  <a:pt x="0" y="381983"/>
                </a:lnTo>
                <a:lnTo>
                  <a:pt x="1118" y="411287"/>
                </a:lnTo>
                <a:lnTo>
                  <a:pt x="4475" y="440452"/>
                </a:lnTo>
                <a:lnTo>
                  <a:pt x="10069" y="469339"/>
                </a:lnTo>
                <a:lnTo>
                  <a:pt x="17900" y="497809"/>
                </a:lnTo>
                <a:lnTo>
                  <a:pt x="27970" y="525723"/>
                </a:lnTo>
                <a:lnTo>
                  <a:pt x="40276" y="552942"/>
                </a:lnTo>
                <a:close/>
              </a:path>
            </a:pathLst>
          </a:custGeom>
          <a:solidFill>
            <a:srgbClr val="DCBD2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44"/>
          <p:cNvSpPr/>
          <p:nvPr/>
        </p:nvSpPr>
        <p:spPr>
          <a:xfrm>
            <a:off x="14292761" y="5588451"/>
            <a:ext cx="3193620" cy="0"/>
          </a:xfrm>
          <a:custGeom>
            <a:avLst/>
            <a:gdLst/>
            <a:ahLst/>
            <a:cxnLst/>
            <a:rect l="l" t="t" r="r" b="b"/>
            <a:pathLst>
              <a:path w="3193620">
                <a:moveTo>
                  <a:pt x="0" y="0"/>
                </a:moveTo>
                <a:lnTo>
                  <a:pt x="3116547" y="0"/>
                </a:lnTo>
                <a:lnTo>
                  <a:pt x="3193620" y="0"/>
                </a:lnTo>
              </a:path>
            </a:pathLst>
          </a:custGeom>
          <a:ln w="157063">
            <a:solidFill>
              <a:srgbClr val="DCBD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45"/>
          <p:cNvSpPr/>
          <p:nvPr/>
        </p:nvSpPr>
        <p:spPr>
          <a:xfrm>
            <a:off x="17407846" y="5293173"/>
            <a:ext cx="590557" cy="590557"/>
          </a:xfrm>
          <a:custGeom>
            <a:avLst/>
            <a:gdLst/>
            <a:ahLst/>
            <a:cxnLst/>
            <a:rect l="l" t="t" r="r" b="b"/>
            <a:pathLst>
              <a:path w="590557" h="590557">
                <a:moveTo>
                  <a:pt x="0" y="590557"/>
                </a:moveTo>
                <a:lnTo>
                  <a:pt x="590557" y="295278"/>
                </a:lnTo>
                <a:lnTo>
                  <a:pt x="0" y="0"/>
                </a:lnTo>
                <a:lnTo>
                  <a:pt x="0" y="590557"/>
                </a:lnTo>
                <a:close/>
              </a:path>
            </a:pathLst>
          </a:custGeom>
          <a:solidFill>
            <a:srgbClr val="DCBD2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40019" y="5202092"/>
            <a:ext cx="763966" cy="763966"/>
          </a:xfrm>
          <a:custGeom>
            <a:avLst/>
            <a:gdLst/>
            <a:ahLst/>
            <a:cxnLst/>
            <a:rect l="l" t="t" r="r" b="b"/>
            <a:pathLst>
              <a:path w="763966" h="763966">
                <a:moveTo>
                  <a:pt x="4475" y="440452"/>
                </a:moveTo>
                <a:lnTo>
                  <a:pt x="10069" y="469340"/>
                </a:lnTo>
                <a:lnTo>
                  <a:pt x="17900" y="497810"/>
                </a:lnTo>
                <a:lnTo>
                  <a:pt x="27970" y="525724"/>
                </a:lnTo>
                <a:lnTo>
                  <a:pt x="40277" y="552942"/>
                </a:lnTo>
                <a:lnTo>
                  <a:pt x="54821" y="579327"/>
                </a:lnTo>
                <a:lnTo>
                  <a:pt x="71603" y="604739"/>
                </a:lnTo>
                <a:lnTo>
                  <a:pt x="90623" y="629038"/>
                </a:lnTo>
                <a:lnTo>
                  <a:pt x="111880" y="652086"/>
                </a:lnTo>
                <a:lnTo>
                  <a:pt x="134928" y="673343"/>
                </a:lnTo>
                <a:lnTo>
                  <a:pt x="159228" y="692363"/>
                </a:lnTo>
                <a:lnTo>
                  <a:pt x="184639" y="709145"/>
                </a:lnTo>
                <a:lnTo>
                  <a:pt x="211024" y="723689"/>
                </a:lnTo>
                <a:lnTo>
                  <a:pt x="238242" y="735996"/>
                </a:lnTo>
                <a:lnTo>
                  <a:pt x="266156" y="746065"/>
                </a:lnTo>
                <a:lnTo>
                  <a:pt x="294626" y="753897"/>
                </a:lnTo>
                <a:lnTo>
                  <a:pt x="323513" y="759491"/>
                </a:lnTo>
                <a:lnTo>
                  <a:pt x="352679" y="762847"/>
                </a:lnTo>
                <a:lnTo>
                  <a:pt x="381983" y="763966"/>
                </a:lnTo>
                <a:lnTo>
                  <a:pt x="411287" y="762847"/>
                </a:lnTo>
                <a:lnTo>
                  <a:pt x="440452" y="759491"/>
                </a:lnTo>
                <a:lnTo>
                  <a:pt x="469339" y="753897"/>
                </a:lnTo>
                <a:lnTo>
                  <a:pt x="497809" y="746065"/>
                </a:lnTo>
                <a:lnTo>
                  <a:pt x="525723" y="735996"/>
                </a:lnTo>
                <a:lnTo>
                  <a:pt x="552942" y="723689"/>
                </a:lnTo>
                <a:lnTo>
                  <a:pt x="579327" y="709145"/>
                </a:lnTo>
                <a:lnTo>
                  <a:pt x="604738" y="692363"/>
                </a:lnTo>
                <a:lnTo>
                  <a:pt x="629038" y="673343"/>
                </a:lnTo>
                <a:lnTo>
                  <a:pt x="652086" y="652086"/>
                </a:lnTo>
                <a:lnTo>
                  <a:pt x="673343" y="629038"/>
                </a:lnTo>
                <a:lnTo>
                  <a:pt x="692363" y="604739"/>
                </a:lnTo>
                <a:lnTo>
                  <a:pt x="709145" y="579327"/>
                </a:lnTo>
                <a:lnTo>
                  <a:pt x="723689" y="552942"/>
                </a:lnTo>
                <a:lnTo>
                  <a:pt x="735996" y="525724"/>
                </a:lnTo>
                <a:lnTo>
                  <a:pt x="746065" y="497810"/>
                </a:lnTo>
                <a:lnTo>
                  <a:pt x="753897" y="469340"/>
                </a:lnTo>
                <a:lnTo>
                  <a:pt x="759491" y="440452"/>
                </a:lnTo>
                <a:lnTo>
                  <a:pt x="762847" y="411287"/>
                </a:lnTo>
                <a:lnTo>
                  <a:pt x="763966" y="381983"/>
                </a:lnTo>
                <a:lnTo>
                  <a:pt x="762847" y="352679"/>
                </a:lnTo>
                <a:lnTo>
                  <a:pt x="759491" y="323513"/>
                </a:lnTo>
                <a:lnTo>
                  <a:pt x="753897" y="294626"/>
                </a:lnTo>
                <a:lnTo>
                  <a:pt x="746065" y="266156"/>
                </a:lnTo>
                <a:lnTo>
                  <a:pt x="735996" y="238242"/>
                </a:lnTo>
                <a:lnTo>
                  <a:pt x="723689" y="211023"/>
                </a:lnTo>
                <a:lnTo>
                  <a:pt x="709145" y="184639"/>
                </a:lnTo>
                <a:lnTo>
                  <a:pt x="692363" y="159227"/>
                </a:lnTo>
                <a:lnTo>
                  <a:pt x="673343" y="134928"/>
                </a:lnTo>
                <a:lnTo>
                  <a:pt x="652086" y="111880"/>
                </a:lnTo>
                <a:lnTo>
                  <a:pt x="629038" y="90622"/>
                </a:lnTo>
                <a:lnTo>
                  <a:pt x="604738" y="71603"/>
                </a:lnTo>
                <a:lnTo>
                  <a:pt x="579327" y="54821"/>
                </a:lnTo>
                <a:lnTo>
                  <a:pt x="552942" y="40276"/>
                </a:lnTo>
                <a:lnTo>
                  <a:pt x="525723" y="27970"/>
                </a:lnTo>
                <a:lnTo>
                  <a:pt x="497809" y="17900"/>
                </a:lnTo>
                <a:lnTo>
                  <a:pt x="469339" y="10069"/>
                </a:lnTo>
                <a:lnTo>
                  <a:pt x="440452" y="4475"/>
                </a:lnTo>
                <a:lnTo>
                  <a:pt x="411287" y="1118"/>
                </a:lnTo>
                <a:lnTo>
                  <a:pt x="381983" y="0"/>
                </a:lnTo>
                <a:lnTo>
                  <a:pt x="352679" y="1118"/>
                </a:lnTo>
                <a:lnTo>
                  <a:pt x="323513" y="4475"/>
                </a:lnTo>
                <a:lnTo>
                  <a:pt x="294626" y="10069"/>
                </a:lnTo>
                <a:lnTo>
                  <a:pt x="266156" y="17900"/>
                </a:lnTo>
                <a:lnTo>
                  <a:pt x="238242" y="27970"/>
                </a:lnTo>
                <a:lnTo>
                  <a:pt x="211024" y="40276"/>
                </a:lnTo>
                <a:lnTo>
                  <a:pt x="184639" y="54821"/>
                </a:lnTo>
                <a:lnTo>
                  <a:pt x="159228" y="71603"/>
                </a:lnTo>
                <a:lnTo>
                  <a:pt x="134928" y="90622"/>
                </a:lnTo>
                <a:lnTo>
                  <a:pt x="111880" y="111880"/>
                </a:lnTo>
                <a:lnTo>
                  <a:pt x="90623" y="134928"/>
                </a:lnTo>
                <a:lnTo>
                  <a:pt x="71603" y="159227"/>
                </a:lnTo>
                <a:lnTo>
                  <a:pt x="54821" y="184639"/>
                </a:lnTo>
                <a:lnTo>
                  <a:pt x="40277" y="211023"/>
                </a:lnTo>
                <a:lnTo>
                  <a:pt x="27970" y="238242"/>
                </a:lnTo>
                <a:lnTo>
                  <a:pt x="17900" y="266156"/>
                </a:lnTo>
                <a:lnTo>
                  <a:pt x="10069" y="294626"/>
                </a:lnTo>
                <a:lnTo>
                  <a:pt x="4475" y="323513"/>
                </a:lnTo>
                <a:lnTo>
                  <a:pt x="1118" y="352679"/>
                </a:lnTo>
                <a:lnTo>
                  <a:pt x="0" y="381983"/>
                </a:lnTo>
                <a:lnTo>
                  <a:pt x="1118" y="411287"/>
                </a:lnTo>
                <a:lnTo>
                  <a:pt x="4475" y="44045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873216" y="5208689"/>
            <a:ext cx="751736" cy="751736"/>
          </a:xfrm>
          <a:custGeom>
            <a:avLst/>
            <a:gdLst/>
            <a:ahLst/>
            <a:cxnLst/>
            <a:rect l="l" t="t" r="r" b="b"/>
            <a:pathLst>
              <a:path w="751736" h="751736">
                <a:moveTo>
                  <a:pt x="0" y="375868"/>
                </a:moveTo>
                <a:lnTo>
                  <a:pt x="1100" y="404703"/>
                </a:lnTo>
                <a:lnTo>
                  <a:pt x="4403" y="433401"/>
                </a:lnTo>
                <a:lnTo>
                  <a:pt x="9907" y="461826"/>
                </a:lnTo>
                <a:lnTo>
                  <a:pt x="17613" y="489840"/>
                </a:lnTo>
                <a:lnTo>
                  <a:pt x="27521" y="517307"/>
                </a:lnTo>
                <a:lnTo>
                  <a:pt x="39630" y="544090"/>
                </a:lnTo>
                <a:lnTo>
                  <a:pt x="53941" y="570053"/>
                </a:lnTo>
                <a:lnTo>
                  <a:pt x="70454" y="595058"/>
                </a:lnTo>
                <a:lnTo>
                  <a:pt x="89169" y="618968"/>
                </a:lnTo>
                <a:lnTo>
                  <a:pt x="110085" y="641647"/>
                </a:lnTo>
                <a:lnTo>
                  <a:pt x="132765" y="662564"/>
                </a:lnTo>
                <a:lnTo>
                  <a:pt x="156676" y="681279"/>
                </a:lnTo>
                <a:lnTo>
                  <a:pt x="181681" y="697792"/>
                </a:lnTo>
                <a:lnTo>
                  <a:pt x="207644" y="712104"/>
                </a:lnTo>
                <a:lnTo>
                  <a:pt x="234427" y="724214"/>
                </a:lnTo>
                <a:lnTo>
                  <a:pt x="261895" y="734122"/>
                </a:lnTo>
                <a:lnTo>
                  <a:pt x="289909" y="741828"/>
                </a:lnTo>
                <a:lnTo>
                  <a:pt x="318334" y="747332"/>
                </a:lnTo>
                <a:lnTo>
                  <a:pt x="347032" y="750635"/>
                </a:lnTo>
                <a:lnTo>
                  <a:pt x="375868" y="751736"/>
                </a:lnTo>
                <a:lnTo>
                  <a:pt x="404703" y="750635"/>
                </a:lnTo>
                <a:lnTo>
                  <a:pt x="433401" y="747332"/>
                </a:lnTo>
                <a:lnTo>
                  <a:pt x="461826" y="741828"/>
                </a:lnTo>
                <a:lnTo>
                  <a:pt x="489841" y="734122"/>
                </a:lnTo>
                <a:lnTo>
                  <a:pt x="517308" y="724214"/>
                </a:lnTo>
                <a:lnTo>
                  <a:pt x="544091" y="712104"/>
                </a:lnTo>
                <a:lnTo>
                  <a:pt x="570054" y="697792"/>
                </a:lnTo>
                <a:lnTo>
                  <a:pt x="595059" y="681279"/>
                </a:lnTo>
                <a:lnTo>
                  <a:pt x="618970" y="662564"/>
                </a:lnTo>
                <a:lnTo>
                  <a:pt x="641650" y="641647"/>
                </a:lnTo>
                <a:lnTo>
                  <a:pt x="662566" y="618968"/>
                </a:lnTo>
                <a:lnTo>
                  <a:pt x="681281" y="595058"/>
                </a:lnTo>
                <a:lnTo>
                  <a:pt x="697794" y="570053"/>
                </a:lnTo>
                <a:lnTo>
                  <a:pt x="712105" y="544090"/>
                </a:lnTo>
                <a:lnTo>
                  <a:pt x="724214" y="517307"/>
                </a:lnTo>
                <a:lnTo>
                  <a:pt x="734122" y="489840"/>
                </a:lnTo>
                <a:lnTo>
                  <a:pt x="741828" y="461826"/>
                </a:lnTo>
                <a:lnTo>
                  <a:pt x="747332" y="433401"/>
                </a:lnTo>
                <a:lnTo>
                  <a:pt x="750635" y="404703"/>
                </a:lnTo>
                <a:lnTo>
                  <a:pt x="751736" y="375868"/>
                </a:lnTo>
                <a:lnTo>
                  <a:pt x="750635" y="347032"/>
                </a:lnTo>
                <a:lnTo>
                  <a:pt x="747332" y="318334"/>
                </a:lnTo>
                <a:lnTo>
                  <a:pt x="741828" y="289909"/>
                </a:lnTo>
                <a:lnTo>
                  <a:pt x="734122" y="261895"/>
                </a:lnTo>
                <a:lnTo>
                  <a:pt x="724214" y="234428"/>
                </a:lnTo>
                <a:lnTo>
                  <a:pt x="712105" y="207645"/>
                </a:lnTo>
                <a:lnTo>
                  <a:pt x="697794" y="181682"/>
                </a:lnTo>
                <a:lnTo>
                  <a:pt x="681281" y="156678"/>
                </a:lnTo>
                <a:lnTo>
                  <a:pt x="662566" y="132767"/>
                </a:lnTo>
                <a:lnTo>
                  <a:pt x="641650" y="110088"/>
                </a:lnTo>
                <a:lnTo>
                  <a:pt x="618970" y="89171"/>
                </a:lnTo>
                <a:lnTo>
                  <a:pt x="595059" y="70456"/>
                </a:lnTo>
                <a:lnTo>
                  <a:pt x="570054" y="53943"/>
                </a:lnTo>
                <a:lnTo>
                  <a:pt x="544091" y="39631"/>
                </a:lnTo>
                <a:lnTo>
                  <a:pt x="517308" y="27522"/>
                </a:lnTo>
                <a:lnTo>
                  <a:pt x="489841" y="17614"/>
                </a:lnTo>
                <a:lnTo>
                  <a:pt x="461826" y="9907"/>
                </a:lnTo>
                <a:lnTo>
                  <a:pt x="433401" y="4403"/>
                </a:lnTo>
                <a:lnTo>
                  <a:pt x="404703" y="1100"/>
                </a:lnTo>
                <a:lnTo>
                  <a:pt x="375868" y="0"/>
                </a:lnTo>
                <a:lnTo>
                  <a:pt x="347032" y="1100"/>
                </a:lnTo>
                <a:lnTo>
                  <a:pt x="318334" y="4403"/>
                </a:lnTo>
                <a:lnTo>
                  <a:pt x="289909" y="9907"/>
                </a:lnTo>
                <a:lnTo>
                  <a:pt x="261895" y="17614"/>
                </a:lnTo>
                <a:lnTo>
                  <a:pt x="234427" y="27522"/>
                </a:lnTo>
                <a:lnTo>
                  <a:pt x="207644" y="39631"/>
                </a:lnTo>
                <a:lnTo>
                  <a:pt x="181681" y="53943"/>
                </a:lnTo>
                <a:lnTo>
                  <a:pt x="156676" y="70456"/>
                </a:lnTo>
                <a:lnTo>
                  <a:pt x="132765" y="89171"/>
                </a:lnTo>
                <a:lnTo>
                  <a:pt x="110085" y="110088"/>
                </a:lnTo>
                <a:lnTo>
                  <a:pt x="89169" y="132767"/>
                </a:lnTo>
                <a:lnTo>
                  <a:pt x="70454" y="156678"/>
                </a:lnTo>
                <a:lnTo>
                  <a:pt x="53941" y="181682"/>
                </a:lnTo>
                <a:lnTo>
                  <a:pt x="39630" y="207645"/>
                </a:lnTo>
                <a:lnTo>
                  <a:pt x="27521" y="234428"/>
                </a:lnTo>
                <a:lnTo>
                  <a:pt x="17613" y="261895"/>
                </a:lnTo>
                <a:lnTo>
                  <a:pt x="9907" y="289909"/>
                </a:lnTo>
                <a:lnTo>
                  <a:pt x="4403" y="318334"/>
                </a:lnTo>
                <a:lnTo>
                  <a:pt x="1100" y="347032"/>
                </a:lnTo>
                <a:lnTo>
                  <a:pt x="0" y="3758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10"/>
          <p:cNvSpPr txBox="1"/>
          <p:nvPr/>
        </p:nvSpPr>
        <p:spPr>
          <a:xfrm>
            <a:off x="3516187" y="8331252"/>
            <a:ext cx="7252645" cy="18973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86386">
              <a:lnSpc>
                <a:spcPts val="6611"/>
              </a:lnSpc>
              <a:spcBef>
                <a:spcPts val="3346"/>
              </a:spcBef>
            </a:pPr>
            <a:r>
              <a:rPr lang="es-EC" sz="4500" b="1" spc="0" dirty="0" smtClean="0">
                <a:solidFill>
                  <a:srgbClr val="C39719"/>
                </a:solidFill>
                <a:latin typeface="Arial"/>
                <a:cs typeface="Arial"/>
              </a:rPr>
              <a:t>e</a:t>
            </a:r>
            <a:r>
              <a:rPr sz="4500" b="1" spc="0" dirty="0" smtClean="0">
                <a:solidFill>
                  <a:srgbClr val="C39719"/>
                </a:solidFill>
                <a:latin typeface="Arial"/>
                <a:cs typeface="Arial"/>
              </a:rPr>
              <a:t>dad</a:t>
            </a:r>
            <a:r>
              <a:rPr sz="4500" spc="0" dirty="0" smtClean="0">
                <a:solidFill>
                  <a:srgbClr val="FEFEFE"/>
                </a:solidFill>
                <a:latin typeface="Arial"/>
                <a:cs typeface="Arial"/>
              </a:rPr>
              <a:t>&gt;=16</a:t>
            </a:r>
            <a:r>
              <a:rPr sz="4500" spc="732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sz="4400" b="1" spc="0" dirty="0" smtClean="0">
                <a:solidFill>
                  <a:srgbClr val="FEF403"/>
                </a:solidFill>
                <a:latin typeface="Arial"/>
                <a:cs typeface="Arial"/>
              </a:rPr>
              <a:t>&amp;&amp;</a:t>
            </a:r>
            <a:r>
              <a:rPr lang="es-EC" sz="5750" b="1" spc="0" dirty="0" smtClean="0">
                <a:solidFill>
                  <a:srgbClr val="FEF403"/>
                </a:solidFill>
                <a:latin typeface="Arial"/>
                <a:cs typeface="Arial"/>
              </a:rPr>
              <a:t> </a:t>
            </a:r>
            <a:r>
              <a:rPr lang="es-EC" sz="4500" b="1" dirty="0">
                <a:solidFill>
                  <a:srgbClr val="C39719"/>
                </a:solidFill>
                <a:latin typeface="Arial"/>
                <a:cs typeface="Arial"/>
              </a:rPr>
              <a:t>edad</a:t>
            </a:r>
            <a:r>
              <a:rPr lang="es-EC" sz="4500" dirty="0">
                <a:solidFill>
                  <a:srgbClr val="C39719"/>
                </a:solidFill>
                <a:latin typeface="Arial"/>
                <a:cs typeface="Arial"/>
              </a:rPr>
              <a:t> </a:t>
            </a:r>
            <a:r>
              <a:rPr lang="es-EC" sz="4500" dirty="0">
                <a:solidFill>
                  <a:schemeClr val="bg1"/>
                </a:solidFill>
                <a:latin typeface="Arial"/>
                <a:cs typeface="Arial"/>
              </a:rPr>
              <a:t>&lt;</a:t>
            </a:r>
            <a:r>
              <a:rPr lang="es-EC" sz="4500" dirty="0" smtClean="0">
                <a:solidFill>
                  <a:schemeClr val="bg1"/>
                </a:solidFill>
                <a:latin typeface="Arial"/>
                <a:cs typeface="Arial"/>
              </a:rPr>
              <a:t>18</a:t>
            </a:r>
            <a:endParaRPr sz="4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3" name="object 6"/>
          <p:cNvSpPr txBox="1"/>
          <p:nvPr/>
        </p:nvSpPr>
        <p:spPr>
          <a:xfrm>
            <a:off x="10204450" y="8445546"/>
            <a:ext cx="303559" cy="6012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45"/>
              </a:lnSpc>
              <a:spcBef>
                <a:spcPts val="227"/>
              </a:spcBef>
            </a:pPr>
            <a:r>
              <a:rPr sz="4500" spc="0" dirty="0" smtClean="0">
                <a:solidFill>
                  <a:srgbClr val="FEFEFE"/>
                </a:solidFill>
                <a:latin typeface="Arial"/>
                <a:cs typeface="Arial"/>
              </a:rPr>
              <a:t>)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45" name="object 6"/>
          <p:cNvSpPr txBox="1"/>
          <p:nvPr/>
        </p:nvSpPr>
        <p:spPr>
          <a:xfrm>
            <a:off x="3324602" y="8463315"/>
            <a:ext cx="303559" cy="6012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45"/>
              </a:lnSpc>
              <a:spcBef>
                <a:spcPts val="227"/>
              </a:spcBef>
            </a:pPr>
            <a:r>
              <a:rPr lang="es-EC" sz="4500" dirty="0">
                <a:solidFill>
                  <a:srgbClr val="FEFEFE"/>
                </a:solidFill>
                <a:latin typeface="Arial"/>
                <a:cs typeface="Arial"/>
              </a:rPr>
              <a:t>(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46" name="object 6"/>
          <p:cNvSpPr txBox="1"/>
          <p:nvPr/>
        </p:nvSpPr>
        <p:spPr>
          <a:xfrm>
            <a:off x="13404850" y="8401050"/>
            <a:ext cx="303559" cy="6012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45"/>
              </a:lnSpc>
              <a:spcBef>
                <a:spcPts val="227"/>
              </a:spcBef>
            </a:pPr>
            <a:r>
              <a:rPr lang="es-EC" sz="4500" dirty="0">
                <a:solidFill>
                  <a:srgbClr val="FEFEFE"/>
                </a:solidFill>
                <a:latin typeface="Arial"/>
                <a:cs typeface="Arial"/>
              </a:rPr>
              <a:t>(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47" name="object 6"/>
          <p:cNvSpPr txBox="1"/>
          <p:nvPr/>
        </p:nvSpPr>
        <p:spPr>
          <a:xfrm>
            <a:off x="11580934" y="8432185"/>
            <a:ext cx="1061916" cy="6012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45"/>
              </a:lnSpc>
              <a:spcBef>
                <a:spcPts val="227"/>
              </a:spcBef>
            </a:pPr>
            <a:r>
              <a:rPr lang="es-EC" sz="4400" b="1" dirty="0">
                <a:solidFill>
                  <a:srgbClr val="FEF403"/>
                </a:solidFill>
                <a:latin typeface="Arial"/>
                <a:cs typeface="Arial"/>
              </a:rPr>
              <a:t>||</a:t>
            </a:r>
            <a:endParaRPr sz="4400" b="1" dirty="0">
              <a:solidFill>
                <a:srgbClr val="FEF40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568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4" grpId="0" animBg="1"/>
      <p:bldP spid="15" grpId="0"/>
      <p:bldP spid="14" grpId="0"/>
      <p:bldP spid="13" grpId="0"/>
      <p:bldP spid="12" grpId="0"/>
      <p:bldP spid="11" grpId="0"/>
      <p:bldP spid="10" grpId="0"/>
      <p:bldP spid="8" grpId="0"/>
      <p:bldP spid="6" grpId="0"/>
      <p:bldP spid="5" grpId="0"/>
      <p:bldP spid="3" grpId="0"/>
      <p:bldP spid="62" grpId="0" animBg="1"/>
      <p:bldP spid="63" grpId="0" animBg="1"/>
      <p:bldP spid="64" grpId="0" animBg="1"/>
      <p:bldP spid="65" grpId="0" animBg="1"/>
      <p:bldP spid="42" grpId="0" animBg="1"/>
      <p:bldP spid="40" grpId="0" animBg="1"/>
      <p:bldP spid="66" grpId="0"/>
      <p:bldP spid="43" grpId="0"/>
      <p:bldP spid="45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57"/>
          <p:cNvSpPr/>
          <p:nvPr/>
        </p:nvSpPr>
        <p:spPr>
          <a:xfrm>
            <a:off x="0" y="0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20104100" h="11308556">
                <a:moveTo>
                  <a:pt x="0" y="0"/>
                </a:move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35847" y="7209204"/>
            <a:ext cx="801022" cy="293184"/>
          </a:xfrm>
          <a:custGeom>
            <a:avLst/>
            <a:gdLst/>
            <a:ahLst/>
            <a:cxnLst/>
            <a:rect l="l" t="t" r="r" b="b"/>
            <a:pathLst>
              <a:path w="801022" h="293184">
                <a:moveTo>
                  <a:pt x="801022" y="0"/>
                </a:moveTo>
                <a:lnTo>
                  <a:pt x="0" y="0"/>
                </a:lnTo>
                <a:lnTo>
                  <a:pt x="0" y="285234"/>
                </a:lnTo>
                <a:lnTo>
                  <a:pt x="0" y="293184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66739" y="748668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14905" y="8455240"/>
            <a:ext cx="1157033" cy="534015"/>
          </a:xfrm>
          <a:custGeom>
            <a:avLst/>
            <a:gdLst/>
            <a:ahLst/>
            <a:cxnLst/>
            <a:rect l="l" t="t" r="r" b="b"/>
            <a:pathLst>
              <a:path w="1157033" h="534015">
                <a:moveTo>
                  <a:pt x="1157033" y="534015"/>
                </a:moveTo>
                <a:lnTo>
                  <a:pt x="1143530" y="534015"/>
                </a:lnTo>
                <a:lnTo>
                  <a:pt x="0" y="534015"/>
                </a:lnTo>
                <a:lnTo>
                  <a:pt x="0" y="0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256232" y="8920147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0" y="138215"/>
                </a:lnTo>
                <a:lnTo>
                  <a:pt x="138215" y="69107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570361" y="5413447"/>
            <a:ext cx="0" cy="209417"/>
          </a:xfrm>
          <a:custGeom>
            <a:avLst/>
            <a:gdLst/>
            <a:ahLst/>
            <a:cxnLst/>
            <a:rect l="l" t="t" r="r" b="b"/>
            <a:pathLst>
              <a:path h="209417">
                <a:moveTo>
                  <a:pt x="0" y="0"/>
                </a:moveTo>
                <a:lnTo>
                  <a:pt x="0" y="209417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501250" y="560715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570357" y="9162024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39085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501250" y="939761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97664" y="7643746"/>
            <a:ext cx="2473378" cy="869083"/>
          </a:xfrm>
          <a:custGeom>
            <a:avLst/>
            <a:gdLst/>
            <a:ahLst/>
            <a:cxnLst/>
            <a:rect l="l" t="t" r="r" b="b"/>
            <a:pathLst>
              <a:path w="2473378" h="869083">
                <a:moveTo>
                  <a:pt x="429343" y="869083"/>
                </a:moveTo>
                <a:lnTo>
                  <a:pt x="2048542" y="869083"/>
                </a:lnTo>
                <a:lnTo>
                  <a:pt x="2063993" y="865913"/>
                </a:lnTo>
                <a:lnTo>
                  <a:pt x="2109403" y="854559"/>
                </a:lnTo>
                <a:lnTo>
                  <a:pt x="2153217" y="840379"/>
                </a:lnTo>
                <a:lnTo>
                  <a:pt x="2195195" y="823296"/>
                </a:lnTo>
                <a:lnTo>
                  <a:pt x="2235099" y="803231"/>
                </a:lnTo>
                <a:lnTo>
                  <a:pt x="2272689" y="780107"/>
                </a:lnTo>
                <a:lnTo>
                  <a:pt x="2307728" y="753846"/>
                </a:lnTo>
                <a:lnTo>
                  <a:pt x="2344748" y="719716"/>
                </a:lnTo>
                <a:lnTo>
                  <a:pt x="2379259" y="680210"/>
                </a:lnTo>
                <a:lnTo>
                  <a:pt x="2408298" y="638048"/>
                </a:lnTo>
                <a:lnTo>
                  <a:pt x="2431668" y="593625"/>
                </a:lnTo>
                <a:lnTo>
                  <a:pt x="2449171" y="547334"/>
                </a:lnTo>
                <a:lnTo>
                  <a:pt x="2460610" y="499570"/>
                </a:lnTo>
                <a:lnTo>
                  <a:pt x="2465787" y="450728"/>
                </a:lnTo>
                <a:lnTo>
                  <a:pt x="2469831" y="428962"/>
                </a:lnTo>
                <a:lnTo>
                  <a:pt x="2472354" y="407207"/>
                </a:lnTo>
                <a:lnTo>
                  <a:pt x="2473378" y="385509"/>
                </a:lnTo>
                <a:lnTo>
                  <a:pt x="2472926" y="363917"/>
                </a:lnTo>
                <a:lnTo>
                  <a:pt x="2467685" y="321237"/>
                </a:lnTo>
                <a:lnTo>
                  <a:pt x="2456812" y="279544"/>
                </a:lnTo>
                <a:lnTo>
                  <a:pt x="2440489" y="239217"/>
                </a:lnTo>
                <a:lnTo>
                  <a:pt x="2418897" y="200632"/>
                </a:lnTo>
                <a:lnTo>
                  <a:pt x="2392217" y="164167"/>
                </a:lnTo>
                <a:lnTo>
                  <a:pt x="2360632" y="130201"/>
                </a:lnTo>
                <a:lnTo>
                  <a:pt x="2324322" y="99111"/>
                </a:lnTo>
                <a:lnTo>
                  <a:pt x="2283469" y="71274"/>
                </a:lnTo>
                <a:lnTo>
                  <a:pt x="2248206" y="51964"/>
                </a:lnTo>
                <a:lnTo>
                  <a:pt x="2211099" y="35580"/>
                </a:lnTo>
                <a:lnTo>
                  <a:pt x="2172413" y="22195"/>
                </a:lnTo>
                <a:lnTo>
                  <a:pt x="2132414" y="11886"/>
                </a:lnTo>
                <a:lnTo>
                  <a:pt x="2091370" y="4727"/>
                </a:lnTo>
                <a:lnTo>
                  <a:pt x="2049546" y="793"/>
                </a:lnTo>
                <a:lnTo>
                  <a:pt x="2021362" y="0"/>
                </a:lnTo>
                <a:lnTo>
                  <a:pt x="437626" y="68"/>
                </a:lnTo>
                <a:lnTo>
                  <a:pt x="0" y="438460"/>
                </a:lnTo>
                <a:lnTo>
                  <a:pt x="429343" y="869083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8369" y="4711898"/>
            <a:ext cx="3434450" cy="701549"/>
          </a:xfrm>
          <a:custGeom>
            <a:avLst/>
            <a:gdLst/>
            <a:ahLst/>
            <a:cxnLst/>
            <a:rect l="l" t="t" r="r" b="b"/>
            <a:pathLst>
              <a:path w="3434450" h="701549">
                <a:moveTo>
                  <a:pt x="0" y="0"/>
                </a:moveTo>
                <a:lnTo>
                  <a:pt x="0" y="701549"/>
                </a:lnTo>
                <a:lnTo>
                  <a:pt x="3434450" y="701549"/>
                </a:lnTo>
                <a:lnTo>
                  <a:pt x="3434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924286" y="9559918"/>
            <a:ext cx="1300502" cy="596840"/>
          </a:xfrm>
          <a:custGeom>
            <a:avLst/>
            <a:gdLst/>
            <a:ahLst/>
            <a:cxnLst/>
            <a:rect l="l" t="t" r="r" b="b"/>
            <a:pathLst>
              <a:path w="1300502" h="596840">
                <a:moveTo>
                  <a:pt x="2" y="426059"/>
                </a:moveTo>
                <a:lnTo>
                  <a:pt x="5670" y="469009"/>
                </a:lnTo>
                <a:lnTo>
                  <a:pt x="21296" y="508013"/>
                </a:lnTo>
                <a:lnTo>
                  <a:pt x="45510" y="541654"/>
                </a:lnTo>
                <a:lnTo>
                  <a:pt x="76942" y="568512"/>
                </a:lnTo>
                <a:lnTo>
                  <a:pt x="114222" y="587170"/>
                </a:lnTo>
                <a:lnTo>
                  <a:pt x="155981" y="596209"/>
                </a:lnTo>
                <a:lnTo>
                  <a:pt x="170659" y="596840"/>
                </a:lnTo>
                <a:lnTo>
                  <a:pt x="1130555" y="596830"/>
                </a:lnTo>
                <a:lnTo>
                  <a:pt x="1173312" y="590910"/>
                </a:lnTo>
                <a:lnTo>
                  <a:pt x="1212131" y="575015"/>
                </a:lnTo>
                <a:lnTo>
                  <a:pt x="1245605" y="550551"/>
                </a:lnTo>
                <a:lnTo>
                  <a:pt x="1272325" y="518922"/>
                </a:lnTo>
                <a:lnTo>
                  <a:pt x="1290884" y="481532"/>
                </a:lnTo>
                <a:lnTo>
                  <a:pt x="1299875" y="439787"/>
                </a:lnTo>
                <a:lnTo>
                  <a:pt x="1300502" y="425147"/>
                </a:lnTo>
                <a:lnTo>
                  <a:pt x="1300502" y="169512"/>
                </a:lnTo>
                <a:lnTo>
                  <a:pt x="1294922" y="126526"/>
                </a:lnTo>
                <a:lnTo>
                  <a:pt x="1279193" y="87697"/>
                </a:lnTo>
                <a:lnTo>
                  <a:pt x="1254751" y="54360"/>
                </a:lnTo>
                <a:lnTo>
                  <a:pt x="1223029" y="27845"/>
                </a:lnTo>
                <a:lnTo>
                  <a:pt x="1185459" y="9487"/>
                </a:lnTo>
                <a:lnTo>
                  <a:pt x="1143476" y="617"/>
                </a:lnTo>
                <a:lnTo>
                  <a:pt x="1128748" y="0"/>
                </a:lnTo>
                <a:lnTo>
                  <a:pt x="170659" y="0"/>
                </a:lnTo>
                <a:lnTo>
                  <a:pt x="129715" y="4912"/>
                </a:lnTo>
                <a:lnTo>
                  <a:pt x="90477" y="19993"/>
                </a:lnTo>
                <a:lnTo>
                  <a:pt x="56841" y="43891"/>
                </a:lnTo>
                <a:lnTo>
                  <a:pt x="30126" y="75234"/>
                </a:lnTo>
                <a:lnTo>
                  <a:pt x="11651" y="112653"/>
                </a:lnTo>
                <a:lnTo>
                  <a:pt x="2733" y="154776"/>
                </a:lnTo>
                <a:lnTo>
                  <a:pt x="0" y="425147"/>
                </a:lnTo>
                <a:lnTo>
                  <a:pt x="2" y="426059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570361" y="4314005"/>
            <a:ext cx="0" cy="261772"/>
          </a:xfrm>
          <a:custGeom>
            <a:avLst/>
            <a:gdLst/>
            <a:ahLst/>
            <a:cxnLst/>
            <a:rect l="l" t="t" r="r" b="b"/>
            <a:pathLst>
              <a:path h="261772">
                <a:moveTo>
                  <a:pt x="0" y="0"/>
                </a:moveTo>
                <a:lnTo>
                  <a:pt x="0" y="245492"/>
                </a:lnTo>
                <a:lnTo>
                  <a:pt x="0" y="261772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501250" y="4560070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33707" y="3311541"/>
            <a:ext cx="1859359" cy="1054818"/>
          </a:xfrm>
          <a:custGeom>
            <a:avLst/>
            <a:gdLst/>
            <a:ahLst/>
            <a:cxnLst/>
            <a:rect l="l" t="t" r="r" b="b"/>
            <a:pathLst>
              <a:path w="1859359" h="1054818">
                <a:moveTo>
                  <a:pt x="1859359" y="0"/>
                </a:moveTo>
                <a:lnTo>
                  <a:pt x="0" y="277771"/>
                </a:lnTo>
                <a:lnTo>
                  <a:pt x="765" y="303175"/>
                </a:lnTo>
                <a:lnTo>
                  <a:pt x="1500" y="328580"/>
                </a:lnTo>
                <a:lnTo>
                  <a:pt x="2205" y="353986"/>
                </a:lnTo>
                <a:lnTo>
                  <a:pt x="2878" y="379393"/>
                </a:lnTo>
                <a:lnTo>
                  <a:pt x="3521" y="404800"/>
                </a:lnTo>
                <a:lnTo>
                  <a:pt x="4133" y="430208"/>
                </a:lnTo>
                <a:lnTo>
                  <a:pt x="4714" y="455616"/>
                </a:lnTo>
                <a:lnTo>
                  <a:pt x="5264" y="481025"/>
                </a:lnTo>
                <a:lnTo>
                  <a:pt x="5783" y="506435"/>
                </a:lnTo>
                <a:lnTo>
                  <a:pt x="6272" y="531845"/>
                </a:lnTo>
                <a:lnTo>
                  <a:pt x="6730" y="557255"/>
                </a:lnTo>
                <a:lnTo>
                  <a:pt x="7157" y="582667"/>
                </a:lnTo>
                <a:lnTo>
                  <a:pt x="7553" y="608078"/>
                </a:lnTo>
                <a:lnTo>
                  <a:pt x="7919" y="633490"/>
                </a:lnTo>
                <a:lnTo>
                  <a:pt x="8253" y="658903"/>
                </a:lnTo>
                <a:lnTo>
                  <a:pt x="8557" y="684316"/>
                </a:lnTo>
                <a:lnTo>
                  <a:pt x="8830" y="709729"/>
                </a:lnTo>
                <a:lnTo>
                  <a:pt x="9073" y="735142"/>
                </a:lnTo>
                <a:lnTo>
                  <a:pt x="9284" y="760556"/>
                </a:lnTo>
                <a:lnTo>
                  <a:pt x="9465" y="785970"/>
                </a:lnTo>
                <a:lnTo>
                  <a:pt x="9625" y="813153"/>
                </a:lnTo>
                <a:lnTo>
                  <a:pt x="9750" y="840137"/>
                </a:lnTo>
                <a:lnTo>
                  <a:pt x="9870" y="880350"/>
                </a:lnTo>
                <a:lnTo>
                  <a:pt x="9750" y="1000651"/>
                </a:lnTo>
                <a:lnTo>
                  <a:pt x="9625" y="1027635"/>
                </a:lnTo>
                <a:lnTo>
                  <a:pt x="9465" y="1054818"/>
                </a:lnTo>
                <a:lnTo>
                  <a:pt x="1822197" y="1054818"/>
                </a:lnTo>
                <a:lnTo>
                  <a:pt x="1859359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559885" y="2984202"/>
            <a:ext cx="0" cy="324597"/>
          </a:xfrm>
          <a:custGeom>
            <a:avLst/>
            <a:gdLst/>
            <a:ahLst/>
            <a:cxnLst/>
            <a:rect l="l" t="t" r="r" b="b"/>
            <a:pathLst>
              <a:path h="324597">
                <a:moveTo>
                  <a:pt x="0" y="0"/>
                </a:moveTo>
                <a:lnTo>
                  <a:pt x="0" y="307228"/>
                </a:lnTo>
                <a:lnTo>
                  <a:pt x="0" y="324597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490780" y="3293093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800160" y="2314065"/>
            <a:ext cx="1550279" cy="691078"/>
          </a:xfrm>
          <a:custGeom>
            <a:avLst/>
            <a:gdLst/>
            <a:ahLst/>
            <a:cxnLst/>
            <a:rect l="l" t="t" r="r" b="b"/>
            <a:pathLst>
              <a:path w="1550279" h="691078">
                <a:moveTo>
                  <a:pt x="588" y="203984"/>
                </a:moveTo>
                <a:lnTo>
                  <a:pt x="0" y="490474"/>
                </a:lnTo>
                <a:lnTo>
                  <a:pt x="5917" y="539223"/>
                </a:lnTo>
                <a:lnTo>
                  <a:pt x="22727" y="583397"/>
                </a:lnTo>
                <a:lnTo>
                  <a:pt x="49014" y="621705"/>
                </a:lnTo>
                <a:lnTo>
                  <a:pt x="83364" y="652853"/>
                </a:lnTo>
                <a:lnTo>
                  <a:pt x="124361" y="675548"/>
                </a:lnTo>
                <a:lnTo>
                  <a:pt x="170591" y="688497"/>
                </a:lnTo>
                <a:lnTo>
                  <a:pt x="203619" y="691078"/>
                </a:lnTo>
                <a:lnTo>
                  <a:pt x="1346746" y="691078"/>
                </a:lnTo>
                <a:lnTo>
                  <a:pt x="1395673" y="685343"/>
                </a:lnTo>
                <a:lnTo>
                  <a:pt x="1440303" y="669002"/>
                </a:lnTo>
                <a:lnTo>
                  <a:pt x="1479223" y="643345"/>
                </a:lnTo>
                <a:lnTo>
                  <a:pt x="1511023" y="609667"/>
                </a:lnTo>
                <a:lnTo>
                  <a:pt x="1534291" y="569260"/>
                </a:lnTo>
                <a:lnTo>
                  <a:pt x="1547616" y="523417"/>
                </a:lnTo>
                <a:lnTo>
                  <a:pt x="1550279" y="490474"/>
                </a:lnTo>
                <a:lnTo>
                  <a:pt x="1550279" y="203984"/>
                </a:lnTo>
                <a:lnTo>
                  <a:pt x="1544367" y="155029"/>
                </a:lnTo>
                <a:lnTo>
                  <a:pt x="1527570" y="110330"/>
                </a:lnTo>
                <a:lnTo>
                  <a:pt x="1501301" y="71315"/>
                </a:lnTo>
                <a:lnTo>
                  <a:pt x="1466971" y="39415"/>
                </a:lnTo>
                <a:lnTo>
                  <a:pt x="1425991" y="16058"/>
                </a:lnTo>
                <a:lnTo>
                  <a:pt x="1379772" y="2675"/>
                </a:lnTo>
                <a:lnTo>
                  <a:pt x="1346746" y="0"/>
                </a:lnTo>
                <a:lnTo>
                  <a:pt x="203619" y="0"/>
                </a:lnTo>
                <a:lnTo>
                  <a:pt x="154723" y="5939"/>
                </a:lnTo>
                <a:lnTo>
                  <a:pt x="110171" y="22806"/>
                </a:lnTo>
                <a:lnTo>
                  <a:pt x="71356" y="49169"/>
                </a:lnTo>
                <a:lnTo>
                  <a:pt x="39668" y="83600"/>
                </a:lnTo>
                <a:lnTo>
                  <a:pt x="16497" y="124669"/>
                </a:lnTo>
                <a:lnTo>
                  <a:pt x="3237" y="170945"/>
                </a:lnTo>
                <a:lnTo>
                  <a:pt x="588" y="203984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570357" y="7643746"/>
            <a:ext cx="0" cy="1036617"/>
          </a:xfrm>
          <a:custGeom>
            <a:avLst/>
            <a:gdLst/>
            <a:ahLst/>
            <a:cxnLst/>
            <a:rect l="l" t="t" r="r" b="b"/>
            <a:pathLst>
              <a:path h="1036617">
                <a:moveTo>
                  <a:pt x="0" y="0"/>
                </a:moveTo>
                <a:lnTo>
                  <a:pt x="0" y="1018792"/>
                </a:lnTo>
                <a:lnTo>
                  <a:pt x="0" y="1036617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501250" y="8664657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793153" y="6713216"/>
            <a:ext cx="1550365" cy="981600"/>
          </a:xfrm>
          <a:custGeom>
            <a:avLst/>
            <a:gdLst/>
            <a:ahLst/>
            <a:cxnLst/>
            <a:rect l="l" t="t" r="r" b="b"/>
            <a:pathLst>
              <a:path w="1550365" h="981600">
                <a:moveTo>
                  <a:pt x="775184" y="0"/>
                </a:moveTo>
                <a:lnTo>
                  <a:pt x="0" y="490799"/>
                </a:lnTo>
                <a:lnTo>
                  <a:pt x="775184" y="981600"/>
                </a:lnTo>
                <a:lnTo>
                  <a:pt x="1550365" y="490799"/>
                </a:lnTo>
                <a:lnTo>
                  <a:pt x="775184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559885" y="6324415"/>
            <a:ext cx="0" cy="251301"/>
          </a:xfrm>
          <a:custGeom>
            <a:avLst/>
            <a:gdLst/>
            <a:ahLst/>
            <a:cxnLst/>
            <a:rect l="l" t="t" r="r" b="b"/>
            <a:pathLst>
              <a:path h="251301">
                <a:moveTo>
                  <a:pt x="0" y="0"/>
                </a:moveTo>
                <a:lnTo>
                  <a:pt x="0" y="238271"/>
                </a:lnTo>
                <a:lnTo>
                  <a:pt x="0" y="251301"/>
                </a:lnTo>
              </a:path>
            </a:pathLst>
          </a:custGeom>
          <a:ln w="31412">
            <a:solidFill>
              <a:srgbClr val="FEFEF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490780" y="6560009"/>
            <a:ext cx="138215" cy="138215"/>
          </a:xfrm>
          <a:custGeom>
            <a:avLst/>
            <a:gdLst/>
            <a:ahLst/>
            <a:cxnLst/>
            <a:rect l="l" t="t" r="r" b="b"/>
            <a:pathLst>
              <a:path w="138215" h="138215">
                <a:moveTo>
                  <a:pt x="0" y="0"/>
                </a:moveTo>
                <a:lnTo>
                  <a:pt x="69107" y="138215"/>
                </a:lnTo>
                <a:lnTo>
                  <a:pt x="13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052502" y="5727574"/>
            <a:ext cx="1042957" cy="596840"/>
          </a:xfrm>
          <a:custGeom>
            <a:avLst/>
            <a:gdLst/>
            <a:ahLst/>
            <a:cxnLst/>
            <a:rect l="l" t="t" r="r" b="b"/>
            <a:pathLst>
              <a:path w="1042957" h="596840">
                <a:moveTo>
                  <a:pt x="852359" y="0"/>
                </a:moveTo>
                <a:lnTo>
                  <a:pt x="184535" y="4174"/>
                </a:lnTo>
                <a:lnTo>
                  <a:pt x="0" y="303629"/>
                </a:lnTo>
                <a:lnTo>
                  <a:pt x="181043" y="596840"/>
                </a:lnTo>
                <a:lnTo>
                  <a:pt x="863814" y="596840"/>
                </a:lnTo>
                <a:lnTo>
                  <a:pt x="865680" y="596244"/>
                </a:lnTo>
                <a:lnTo>
                  <a:pt x="899806" y="581977"/>
                </a:lnTo>
                <a:lnTo>
                  <a:pt x="931588" y="561592"/>
                </a:lnTo>
                <a:lnTo>
                  <a:pt x="960448" y="534563"/>
                </a:lnTo>
                <a:lnTo>
                  <a:pt x="987947" y="497023"/>
                </a:lnTo>
                <a:lnTo>
                  <a:pt x="1005397" y="464251"/>
                </a:lnTo>
                <a:lnTo>
                  <a:pt x="1019451" y="428886"/>
                </a:lnTo>
                <a:lnTo>
                  <a:pt x="1029961" y="391406"/>
                </a:lnTo>
                <a:lnTo>
                  <a:pt x="1036778" y="352287"/>
                </a:lnTo>
                <a:lnTo>
                  <a:pt x="1039756" y="312008"/>
                </a:lnTo>
                <a:lnTo>
                  <a:pt x="1041462" y="297140"/>
                </a:lnTo>
                <a:lnTo>
                  <a:pt x="1042526" y="282280"/>
                </a:lnTo>
                <a:lnTo>
                  <a:pt x="1042957" y="267459"/>
                </a:lnTo>
                <a:lnTo>
                  <a:pt x="1042767" y="252710"/>
                </a:lnTo>
                <a:lnTo>
                  <a:pt x="1041964" y="238065"/>
                </a:lnTo>
                <a:lnTo>
                  <a:pt x="1040557" y="223556"/>
                </a:lnTo>
                <a:lnTo>
                  <a:pt x="1038557" y="209216"/>
                </a:lnTo>
                <a:lnTo>
                  <a:pt x="1035973" y="195077"/>
                </a:lnTo>
                <a:lnTo>
                  <a:pt x="1032814" y="181171"/>
                </a:lnTo>
                <a:lnTo>
                  <a:pt x="1029090" y="167531"/>
                </a:lnTo>
                <a:lnTo>
                  <a:pt x="1024811" y="154187"/>
                </a:lnTo>
                <a:lnTo>
                  <a:pt x="1019986" y="141174"/>
                </a:lnTo>
                <a:lnTo>
                  <a:pt x="1014624" y="128523"/>
                </a:lnTo>
                <a:lnTo>
                  <a:pt x="1008736" y="116266"/>
                </a:lnTo>
                <a:lnTo>
                  <a:pt x="1002331" y="104436"/>
                </a:lnTo>
                <a:lnTo>
                  <a:pt x="995417" y="93065"/>
                </a:lnTo>
                <a:lnTo>
                  <a:pt x="988006" y="82185"/>
                </a:lnTo>
                <a:lnTo>
                  <a:pt x="980106" y="71828"/>
                </a:lnTo>
                <a:lnTo>
                  <a:pt x="971727" y="62027"/>
                </a:lnTo>
                <a:lnTo>
                  <a:pt x="962879" y="52814"/>
                </a:lnTo>
                <a:lnTo>
                  <a:pt x="945910" y="37652"/>
                </a:lnTo>
                <a:lnTo>
                  <a:pt x="935102" y="29449"/>
                </a:lnTo>
                <a:lnTo>
                  <a:pt x="923967" y="22101"/>
                </a:lnTo>
                <a:lnTo>
                  <a:pt x="912541" y="15680"/>
                </a:lnTo>
                <a:lnTo>
                  <a:pt x="900862" y="10257"/>
                </a:lnTo>
                <a:lnTo>
                  <a:pt x="888968" y="5906"/>
                </a:lnTo>
                <a:lnTo>
                  <a:pt x="876894" y="2698"/>
                </a:lnTo>
                <a:lnTo>
                  <a:pt x="864679" y="705"/>
                </a:lnTo>
                <a:lnTo>
                  <a:pt x="852359" y="0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398132" y="8815683"/>
            <a:ext cx="340409" cy="349683"/>
          </a:xfrm>
          <a:custGeom>
            <a:avLst/>
            <a:gdLst/>
            <a:ahLst/>
            <a:cxnLst/>
            <a:rect l="l" t="t" r="r" b="b"/>
            <a:pathLst>
              <a:path w="340409" h="349683">
                <a:moveTo>
                  <a:pt x="0" y="174841"/>
                </a:moveTo>
                <a:lnTo>
                  <a:pt x="498" y="188254"/>
                </a:lnTo>
                <a:lnTo>
                  <a:pt x="1994" y="201604"/>
                </a:lnTo>
                <a:lnTo>
                  <a:pt x="4486" y="214826"/>
                </a:lnTo>
                <a:lnTo>
                  <a:pt x="7976" y="227857"/>
                </a:lnTo>
                <a:lnTo>
                  <a:pt x="12463" y="240634"/>
                </a:lnTo>
                <a:lnTo>
                  <a:pt x="17946" y="253093"/>
                </a:lnTo>
                <a:lnTo>
                  <a:pt x="24427" y="265170"/>
                </a:lnTo>
                <a:lnTo>
                  <a:pt x="31905" y="276801"/>
                </a:lnTo>
                <a:lnTo>
                  <a:pt x="40380" y="287923"/>
                </a:lnTo>
                <a:lnTo>
                  <a:pt x="49852" y="298473"/>
                </a:lnTo>
                <a:lnTo>
                  <a:pt x="60122" y="308203"/>
                </a:lnTo>
                <a:lnTo>
                  <a:pt x="70949" y="316908"/>
                </a:lnTo>
                <a:lnTo>
                  <a:pt x="82272" y="324590"/>
                </a:lnTo>
                <a:lnTo>
                  <a:pt x="94029" y="331247"/>
                </a:lnTo>
                <a:lnTo>
                  <a:pt x="106157" y="336880"/>
                </a:lnTo>
                <a:lnTo>
                  <a:pt x="118595" y="341489"/>
                </a:lnTo>
                <a:lnTo>
                  <a:pt x="131280" y="345074"/>
                </a:lnTo>
                <a:lnTo>
                  <a:pt x="144152" y="347634"/>
                </a:lnTo>
                <a:lnTo>
                  <a:pt x="157147" y="349170"/>
                </a:lnTo>
                <a:lnTo>
                  <a:pt x="170205" y="349683"/>
                </a:lnTo>
                <a:lnTo>
                  <a:pt x="183262" y="349170"/>
                </a:lnTo>
                <a:lnTo>
                  <a:pt x="196257" y="347634"/>
                </a:lnTo>
                <a:lnTo>
                  <a:pt x="209129" y="345074"/>
                </a:lnTo>
                <a:lnTo>
                  <a:pt x="221814" y="341489"/>
                </a:lnTo>
                <a:lnTo>
                  <a:pt x="234252" y="336880"/>
                </a:lnTo>
                <a:lnTo>
                  <a:pt x="246380" y="331247"/>
                </a:lnTo>
                <a:lnTo>
                  <a:pt x="258137" y="324590"/>
                </a:lnTo>
                <a:lnTo>
                  <a:pt x="269460" y="316908"/>
                </a:lnTo>
                <a:lnTo>
                  <a:pt x="280287" y="308203"/>
                </a:lnTo>
                <a:lnTo>
                  <a:pt x="290557" y="298473"/>
                </a:lnTo>
                <a:lnTo>
                  <a:pt x="300029" y="287923"/>
                </a:lnTo>
                <a:lnTo>
                  <a:pt x="308504" y="276801"/>
                </a:lnTo>
                <a:lnTo>
                  <a:pt x="315981" y="265170"/>
                </a:lnTo>
                <a:lnTo>
                  <a:pt x="322462" y="253093"/>
                </a:lnTo>
                <a:lnTo>
                  <a:pt x="327946" y="240634"/>
                </a:lnTo>
                <a:lnTo>
                  <a:pt x="332432" y="227857"/>
                </a:lnTo>
                <a:lnTo>
                  <a:pt x="335922" y="214826"/>
                </a:lnTo>
                <a:lnTo>
                  <a:pt x="338415" y="201604"/>
                </a:lnTo>
                <a:lnTo>
                  <a:pt x="339910" y="188254"/>
                </a:lnTo>
                <a:lnTo>
                  <a:pt x="340409" y="174841"/>
                </a:lnTo>
                <a:lnTo>
                  <a:pt x="339910" y="161428"/>
                </a:lnTo>
                <a:lnTo>
                  <a:pt x="338415" y="148078"/>
                </a:lnTo>
                <a:lnTo>
                  <a:pt x="335922" y="134856"/>
                </a:lnTo>
                <a:lnTo>
                  <a:pt x="332432" y="121825"/>
                </a:lnTo>
                <a:lnTo>
                  <a:pt x="327946" y="109048"/>
                </a:lnTo>
                <a:lnTo>
                  <a:pt x="322462" y="96589"/>
                </a:lnTo>
                <a:lnTo>
                  <a:pt x="315981" y="84512"/>
                </a:lnTo>
                <a:lnTo>
                  <a:pt x="308504" y="72881"/>
                </a:lnTo>
                <a:lnTo>
                  <a:pt x="300029" y="61759"/>
                </a:lnTo>
                <a:lnTo>
                  <a:pt x="290557" y="51209"/>
                </a:lnTo>
                <a:lnTo>
                  <a:pt x="280287" y="41479"/>
                </a:lnTo>
                <a:lnTo>
                  <a:pt x="269460" y="32774"/>
                </a:lnTo>
                <a:lnTo>
                  <a:pt x="258137" y="25092"/>
                </a:lnTo>
                <a:lnTo>
                  <a:pt x="246380" y="18435"/>
                </a:lnTo>
                <a:lnTo>
                  <a:pt x="234252" y="12802"/>
                </a:lnTo>
                <a:lnTo>
                  <a:pt x="221814" y="8193"/>
                </a:lnTo>
                <a:lnTo>
                  <a:pt x="209129" y="4608"/>
                </a:lnTo>
                <a:lnTo>
                  <a:pt x="196257" y="2048"/>
                </a:lnTo>
                <a:lnTo>
                  <a:pt x="183262" y="512"/>
                </a:lnTo>
                <a:lnTo>
                  <a:pt x="170205" y="0"/>
                </a:lnTo>
                <a:lnTo>
                  <a:pt x="157147" y="512"/>
                </a:lnTo>
                <a:lnTo>
                  <a:pt x="144152" y="2048"/>
                </a:lnTo>
                <a:lnTo>
                  <a:pt x="131280" y="4608"/>
                </a:lnTo>
                <a:lnTo>
                  <a:pt x="118595" y="8193"/>
                </a:lnTo>
                <a:lnTo>
                  <a:pt x="106157" y="12802"/>
                </a:lnTo>
                <a:lnTo>
                  <a:pt x="94029" y="18435"/>
                </a:lnTo>
                <a:lnTo>
                  <a:pt x="82272" y="25092"/>
                </a:lnTo>
                <a:lnTo>
                  <a:pt x="70949" y="32774"/>
                </a:lnTo>
                <a:lnTo>
                  <a:pt x="60122" y="41479"/>
                </a:lnTo>
                <a:lnTo>
                  <a:pt x="49852" y="51209"/>
                </a:lnTo>
                <a:lnTo>
                  <a:pt x="40380" y="61759"/>
                </a:lnTo>
                <a:lnTo>
                  <a:pt x="31905" y="72881"/>
                </a:lnTo>
                <a:lnTo>
                  <a:pt x="24427" y="84512"/>
                </a:lnTo>
                <a:lnTo>
                  <a:pt x="17946" y="96589"/>
                </a:lnTo>
                <a:lnTo>
                  <a:pt x="12463" y="109048"/>
                </a:lnTo>
                <a:lnTo>
                  <a:pt x="7976" y="121825"/>
                </a:lnTo>
                <a:lnTo>
                  <a:pt x="4486" y="134856"/>
                </a:lnTo>
                <a:lnTo>
                  <a:pt x="1994" y="148078"/>
                </a:lnTo>
                <a:lnTo>
                  <a:pt x="498" y="161428"/>
                </a:lnTo>
                <a:lnTo>
                  <a:pt x="0" y="174841"/>
                </a:lnTo>
                <a:close/>
              </a:path>
            </a:pathLst>
          </a:custGeom>
          <a:solidFill>
            <a:srgbClr val="E7A43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099321" y="4565306"/>
            <a:ext cx="2921377" cy="2921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250935" y="3308799"/>
            <a:ext cx="4135999" cy="1109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790216" y="6104526"/>
            <a:ext cx="2240769" cy="21988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997112" y="2520309"/>
            <a:ext cx="1203747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In</a:t>
            </a:r>
            <a:r>
              <a:rPr lang="es-EC" sz="3675" spc="0" baseline="3603" dirty="0" smtClean="0">
                <a:latin typeface="Courier New"/>
                <a:cs typeface="Courier New"/>
              </a:rPr>
              <a:t>i</a:t>
            </a:r>
            <a:r>
              <a:rPr sz="3675" spc="0" baseline="3603" dirty="0" err="1" smtClean="0">
                <a:latin typeface="Courier New"/>
                <a:cs typeface="Courier New"/>
              </a:rPr>
              <a:t>cio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76542" y="3703933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N1,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30571" y="3703933"/>
            <a:ext cx="44959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N2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01702" y="5887892"/>
            <a:ext cx="261025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M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92334" y="6893305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S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72866" y="7071577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M&gt;9</a:t>
            </a:r>
            <a:endParaRPr sz="24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83005" y="7786722"/>
            <a:ext cx="221754" cy="2871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60"/>
              </a:lnSpc>
              <a:spcBef>
                <a:spcPts val="113"/>
              </a:spcBef>
            </a:pPr>
            <a:r>
              <a:rPr sz="3075" spc="0" baseline="4306" dirty="0" smtClean="0">
                <a:solidFill>
                  <a:srgbClr val="FEFFFE"/>
                </a:solidFill>
                <a:latin typeface="Courier New"/>
                <a:cs typeface="Courier New"/>
              </a:rPr>
              <a:t>N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34270" y="7905036"/>
            <a:ext cx="2669449" cy="2835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2675"/>
              </a:lnSpc>
              <a:spcBef>
                <a:spcPts val="133"/>
              </a:spcBef>
            </a:pPr>
            <a:r>
              <a:rPr sz="2800" spc="0" baseline="3603" dirty="0" smtClean="0">
                <a:latin typeface="Courier New"/>
                <a:cs typeface="Courier New"/>
              </a:rPr>
              <a:t>"</a:t>
            </a:r>
            <a:r>
              <a:rPr lang="es-EC" sz="2800" spc="0" baseline="3603" dirty="0" smtClean="0">
                <a:latin typeface="Courier New"/>
                <a:cs typeface="Courier New"/>
              </a:rPr>
              <a:t>Felicitaciones</a:t>
            </a:r>
            <a:r>
              <a:rPr sz="2800" spc="0" baseline="3603" dirty="0" smtClean="0">
                <a:latin typeface="Courier New"/>
                <a:cs typeface="Courier New"/>
              </a:rPr>
              <a:t>"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78557" y="9715027"/>
            <a:ext cx="638133" cy="3395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75"/>
              </a:lnSpc>
              <a:spcBef>
                <a:spcPts val="133"/>
              </a:spcBef>
            </a:pPr>
            <a:r>
              <a:rPr sz="3675" spc="0" baseline="3603" dirty="0" smtClean="0">
                <a:latin typeface="Courier New"/>
                <a:cs typeface="Courier New"/>
              </a:rPr>
              <a:t>Fi</a:t>
            </a:r>
            <a:r>
              <a:rPr lang="es-EC" sz="3675" spc="0" baseline="3603" dirty="0" smtClean="0">
                <a:latin typeface="Courier New"/>
                <a:cs typeface="Courier New"/>
              </a:rPr>
              <a:t>n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14905" y="8455240"/>
            <a:ext cx="1157033" cy="534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9135847" y="7209204"/>
            <a:ext cx="801022" cy="2931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8858369" y="4711898"/>
            <a:ext cx="3434450" cy="7015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1"/>
              </a:spcBef>
            </a:pPr>
            <a:endParaRPr sz="550" dirty="0"/>
          </a:p>
          <a:p>
            <a:pPr marL="207567">
              <a:lnSpc>
                <a:spcPct val="94401"/>
              </a:lnSpc>
              <a:spcBef>
                <a:spcPts val="1000"/>
              </a:spcBef>
            </a:pPr>
            <a:r>
              <a:rPr sz="2450" spc="0" dirty="0" smtClean="0">
                <a:latin typeface="Courier New"/>
                <a:cs typeface="Courier New"/>
              </a:rPr>
              <a:t>M &lt;- (N1 + N2)/2</a:t>
            </a:r>
            <a:endParaRPr sz="245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58369" y="5413447"/>
            <a:ext cx="1711992" cy="2094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0570361" y="5413447"/>
            <a:ext cx="1722457" cy="2094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8" name="object 17"/>
          <p:cNvSpPr txBox="1"/>
          <p:nvPr/>
        </p:nvSpPr>
        <p:spPr>
          <a:xfrm>
            <a:off x="755650" y="671226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/>
              </a:rPr>
              <a:t>Condición Simple</a:t>
            </a:r>
            <a:endParaRPr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59" name="object 17"/>
          <p:cNvSpPr txBox="1"/>
          <p:nvPr/>
        </p:nvSpPr>
        <p:spPr>
          <a:xfrm>
            <a:off x="672213" y="649711"/>
            <a:ext cx="11361037" cy="11981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55"/>
              </a:lnSpc>
              <a:spcBef>
                <a:spcPts val="457"/>
              </a:spcBef>
            </a:pPr>
            <a:r>
              <a:rPr lang="es-EC" sz="8000" dirty="0" smtClean="0">
                <a:solidFill>
                  <a:schemeClr val="bg1"/>
                </a:solidFill>
                <a:latin typeface="+mj-lt"/>
                <a:cs typeface="Times New Roman"/>
              </a:rPr>
              <a:t>Condición Simple</a:t>
            </a:r>
            <a:endParaRPr sz="8000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15" grpId="0"/>
      <p:bldP spid="14" grpId="0"/>
      <p:bldP spid="13" grpId="0"/>
      <p:bldP spid="12" grpId="0"/>
      <p:bldP spid="11" grpId="0"/>
      <p:bldP spid="10" grpId="0"/>
      <p:bldP spid="9" grpId="0"/>
      <p:bldP spid="8" grpId="0"/>
      <p:bldP spid="7" grpId="0"/>
      <p:bldP spid="4" grpId="0"/>
      <p:bldP spid="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2628</TotalTime>
  <Words>1139</Words>
  <Application>Microsoft Office PowerPoint</Application>
  <PresentationFormat>Personalizado</PresentationFormat>
  <Paragraphs>697</Paragraphs>
  <Slides>25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Arial</vt:lpstr>
      <vt:lpstr>Calibri</vt:lpstr>
      <vt:lpstr>Courier New</vt:lpstr>
      <vt:lpstr>Gisha</vt:lpstr>
      <vt:lpstr>Hack</vt:lpstr>
      <vt:lpstr>Lindsey</vt:lpstr>
      <vt:lpstr>One Stroke Script LET</vt:lpstr>
      <vt:lpstr>Times New Roman</vt:lpstr>
      <vt:lpstr>Office Theme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Administrador</dc:creator>
  <cp:lastModifiedBy>Santiago Quiñones Cuenca</cp:lastModifiedBy>
  <cp:revision>274</cp:revision>
  <dcterms:modified xsi:type="dcterms:W3CDTF">2016-04-19T23:13:16Z</dcterms:modified>
</cp:coreProperties>
</file>