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4" r:id="rId2"/>
    <p:sldId id="263" r:id="rId3"/>
    <p:sldId id="265" r:id="rId4"/>
    <p:sldId id="357" r:id="rId5"/>
    <p:sldId id="360" r:id="rId6"/>
    <p:sldId id="350" r:id="rId7"/>
    <p:sldId id="363" r:id="rId8"/>
    <p:sldId id="364" r:id="rId9"/>
    <p:sldId id="365" r:id="rId10"/>
    <p:sldId id="366" r:id="rId11"/>
    <p:sldId id="367" r:id="rId12"/>
    <p:sldId id="358" r:id="rId13"/>
    <p:sldId id="359" r:id="rId14"/>
    <p:sldId id="362" r:id="rId15"/>
    <p:sldId id="352" r:id="rId16"/>
    <p:sldId id="293" r:id="rId17"/>
    <p:sldId id="289" r:id="rId18"/>
  </p:sldIdLst>
  <p:sldSz cx="10688638" cy="7562850"/>
  <p:notesSz cx="6858000" cy="9144000"/>
  <p:defaultTextStyle>
    <a:defPPr>
      <a:defRPr lang="es-ES"/>
    </a:defPPr>
    <a:lvl1pPr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96888" indent="-39688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95363" indent="-80963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492250" indent="-120650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990725" indent="-161925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4">
          <p15:clr>
            <a:srgbClr val="A4A3A4"/>
          </p15:clr>
        </p15:guide>
        <p15:guide id="2" pos="33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70"/>
    <a:srgbClr val="B2B5B6"/>
    <a:srgbClr val="002A49"/>
    <a:srgbClr val="124070"/>
    <a:srgbClr val="FEB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87944" autoAdjust="0"/>
  </p:normalViewPr>
  <p:slideViewPr>
    <p:cSldViewPr snapToObjects="1">
      <p:cViewPr>
        <p:scale>
          <a:sx n="80" d="100"/>
          <a:sy n="80" d="100"/>
        </p:scale>
        <p:origin x="1242" y="60"/>
      </p:cViewPr>
      <p:guideLst>
        <p:guide orient="horz" pos="2384"/>
        <p:guide pos="33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17CC3D-9B36-4A38-ACE8-341F25449A81}" type="doc">
      <dgm:prSet loTypeId="urn:microsoft.com/office/officeart/2005/8/layout/lProcess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s-EC"/>
        </a:p>
      </dgm:t>
    </dgm:pt>
    <dgm:pt modelId="{673886EE-98AE-4CD8-A6B4-2DEBDF76D071}">
      <dgm:prSet phldrT="[Texto]"/>
      <dgm:spPr/>
      <dgm:t>
        <a:bodyPr/>
        <a:lstStyle/>
        <a:p>
          <a:r>
            <a:rPr lang="es-EC" dirty="0" smtClean="0"/>
            <a:t>FOR</a:t>
          </a:r>
          <a:endParaRPr lang="es-EC" dirty="0"/>
        </a:p>
      </dgm:t>
    </dgm:pt>
    <dgm:pt modelId="{F104B924-28AA-4DA8-9A97-ACDC034DD229}" type="parTrans" cxnId="{CF7E02F6-E2E6-4D54-B5A6-53D1481368EF}">
      <dgm:prSet/>
      <dgm:spPr/>
      <dgm:t>
        <a:bodyPr/>
        <a:lstStyle/>
        <a:p>
          <a:endParaRPr lang="es-EC"/>
        </a:p>
      </dgm:t>
    </dgm:pt>
    <dgm:pt modelId="{C877FAED-C5B1-45CC-BE24-9375345B11B7}" type="sibTrans" cxnId="{CF7E02F6-E2E6-4D54-B5A6-53D1481368EF}">
      <dgm:prSet/>
      <dgm:spPr/>
      <dgm:t>
        <a:bodyPr/>
        <a:lstStyle/>
        <a:p>
          <a:endParaRPr lang="es-EC"/>
        </a:p>
      </dgm:t>
    </dgm:pt>
    <dgm:pt modelId="{4421B2E9-408F-4BC0-B2E4-63CAACF1F83C}">
      <dgm:prSet phldrT="[Texto]"/>
      <dgm:spPr/>
      <dgm:t>
        <a:bodyPr/>
        <a:lstStyle/>
        <a:p>
          <a:r>
            <a:rPr lang="es-EC" dirty="0" smtClean="0"/>
            <a:t>DO-WHILE</a:t>
          </a:r>
          <a:endParaRPr lang="es-EC" dirty="0"/>
        </a:p>
      </dgm:t>
    </dgm:pt>
    <dgm:pt modelId="{120CA9D9-0E15-45DB-BA39-6C49FA91D5F3}" type="parTrans" cxnId="{9FE3678E-A999-43AE-ACCF-7F56259AE543}">
      <dgm:prSet/>
      <dgm:spPr/>
      <dgm:t>
        <a:bodyPr/>
        <a:lstStyle/>
        <a:p>
          <a:endParaRPr lang="es-EC"/>
        </a:p>
      </dgm:t>
    </dgm:pt>
    <dgm:pt modelId="{EB34C866-D91C-4976-AEC8-236947728ED1}" type="sibTrans" cxnId="{9FE3678E-A999-43AE-ACCF-7F56259AE543}">
      <dgm:prSet/>
      <dgm:spPr/>
      <dgm:t>
        <a:bodyPr/>
        <a:lstStyle/>
        <a:p>
          <a:endParaRPr lang="es-EC"/>
        </a:p>
      </dgm:t>
    </dgm:pt>
    <dgm:pt modelId="{1C59AD76-BD26-48CD-90C4-2FA5A9676F69}">
      <dgm:prSet phldrT="[Texto]"/>
      <dgm:spPr/>
      <dgm:t>
        <a:bodyPr/>
        <a:lstStyle/>
        <a:p>
          <a:r>
            <a:rPr lang="es-EC" sz="4100" dirty="0" smtClean="0"/>
            <a:t>Si se conoce exactamente cuantas veces se va a repetir.</a:t>
          </a:r>
          <a:endParaRPr lang="es-EC" sz="4100" dirty="0"/>
        </a:p>
      </dgm:t>
    </dgm:pt>
    <dgm:pt modelId="{85A38E16-C9A7-4601-8379-B2350EA1109E}" type="parTrans" cxnId="{983E53D7-00C1-40C1-B291-2F88C2F6E000}">
      <dgm:prSet/>
      <dgm:spPr/>
      <dgm:t>
        <a:bodyPr/>
        <a:lstStyle/>
        <a:p>
          <a:endParaRPr lang="es-EC"/>
        </a:p>
      </dgm:t>
    </dgm:pt>
    <dgm:pt modelId="{54B79BDE-915F-480A-B9E0-49E3D1C36765}" type="sibTrans" cxnId="{983E53D7-00C1-40C1-B291-2F88C2F6E000}">
      <dgm:prSet/>
      <dgm:spPr/>
      <dgm:t>
        <a:bodyPr/>
        <a:lstStyle/>
        <a:p>
          <a:endParaRPr lang="es-EC"/>
        </a:p>
      </dgm:t>
    </dgm:pt>
    <dgm:pt modelId="{3D422066-9E83-4C43-A583-A213E814ADF2}">
      <dgm:prSet phldrT="[Texto]"/>
      <dgm:spPr/>
      <dgm:t>
        <a:bodyPr/>
        <a:lstStyle/>
        <a:p>
          <a:r>
            <a:rPr lang="es-EC" dirty="0" smtClean="0"/>
            <a:t>Si se sabe que algo se va a repetir, aunque sepa cuántas veces, pero se conoce que si va a haber al menos una ejecución</a:t>
          </a:r>
          <a:endParaRPr lang="es-EC" dirty="0"/>
        </a:p>
      </dgm:t>
    </dgm:pt>
    <dgm:pt modelId="{97AA4040-364B-4CFC-AB89-92030DDD479C}" type="parTrans" cxnId="{EB31283F-DC42-41A9-84C0-6CCCE8E85B0A}">
      <dgm:prSet/>
      <dgm:spPr/>
      <dgm:t>
        <a:bodyPr/>
        <a:lstStyle/>
        <a:p>
          <a:endParaRPr lang="es-EC"/>
        </a:p>
      </dgm:t>
    </dgm:pt>
    <dgm:pt modelId="{A53D744E-55C9-4660-BA43-85AD221124EA}" type="sibTrans" cxnId="{EB31283F-DC42-41A9-84C0-6CCCE8E85B0A}">
      <dgm:prSet/>
      <dgm:spPr/>
      <dgm:t>
        <a:bodyPr/>
        <a:lstStyle/>
        <a:p>
          <a:endParaRPr lang="es-EC"/>
        </a:p>
      </dgm:t>
    </dgm:pt>
    <dgm:pt modelId="{107799B3-9ADE-4A35-BEF2-6C87DBFC03B1}">
      <dgm:prSet phldrT="[Texto]"/>
      <dgm:spPr/>
      <dgm:t>
        <a:bodyPr/>
        <a:lstStyle/>
        <a:p>
          <a:r>
            <a:rPr lang="es-EC" dirty="0" smtClean="0"/>
            <a:t>WHILE</a:t>
          </a:r>
          <a:endParaRPr lang="es-EC" dirty="0"/>
        </a:p>
      </dgm:t>
    </dgm:pt>
    <dgm:pt modelId="{83A1C022-9BD4-4969-A368-0AD8D14E09AA}" type="parTrans" cxnId="{D00B1ADF-3C24-41AD-A8CD-3BE8891487B5}">
      <dgm:prSet/>
      <dgm:spPr/>
      <dgm:t>
        <a:bodyPr/>
        <a:lstStyle/>
        <a:p>
          <a:endParaRPr lang="es-EC"/>
        </a:p>
      </dgm:t>
    </dgm:pt>
    <dgm:pt modelId="{E4EA65C4-9AD8-451E-A426-E78EDB85BBAF}" type="sibTrans" cxnId="{D00B1ADF-3C24-41AD-A8CD-3BE8891487B5}">
      <dgm:prSet/>
      <dgm:spPr/>
      <dgm:t>
        <a:bodyPr/>
        <a:lstStyle/>
        <a:p>
          <a:endParaRPr lang="es-EC"/>
        </a:p>
      </dgm:t>
    </dgm:pt>
    <dgm:pt modelId="{691810BB-0D1E-463D-9B89-071D8257F85E}">
      <dgm:prSet phldrT="[Texto]"/>
      <dgm:spPr/>
      <dgm:t>
        <a:bodyPr/>
        <a:lstStyle/>
        <a:p>
          <a:r>
            <a:rPr lang="es-EC" dirty="0" smtClean="0"/>
            <a:t>Si se sabe que algo se va a repetir, aunque sepa cuántas veces, y que puede repetirse desde 0 hasta N veces.</a:t>
          </a:r>
          <a:endParaRPr lang="es-EC" dirty="0"/>
        </a:p>
      </dgm:t>
    </dgm:pt>
    <dgm:pt modelId="{9A9B8B54-9DD6-4BFB-A452-FE5C93C7DA86}" type="parTrans" cxnId="{FF69080E-816E-4225-AC5E-3DA8B6190D40}">
      <dgm:prSet/>
      <dgm:spPr/>
      <dgm:t>
        <a:bodyPr/>
        <a:lstStyle/>
        <a:p>
          <a:endParaRPr lang="es-EC"/>
        </a:p>
      </dgm:t>
    </dgm:pt>
    <dgm:pt modelId="{664321A9-F6A8-4437-AA17-C36962E9C1ED}" type="sibTrans" cxnId="{FF69080E-816E-4225-AC5E-3DA8B6190D40}">
      <dgm:prSet/>
      <dgm:spPr/>
      <dgm:t>
        <a:bodyPr/>
        <a:lstStyle/>
        <a:p>
          <a:endParaRPr lang="es-EC"/>
        </a:p>
      </dgm:t>
    </dgm:pt>
    <dgm:pt modelId="{39D12D8D-1E13-4C19-B287-13A7C2815C8A}" type="pres">
      <dgm:prSet presAssocID="{C817CC3D-9B36-4A38-ACE8-341F25449A8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9969CEAF-7E0D-4015-8E07-E60B30A12DBE}" type="pres">
      <dgm:prSet presAssocID="{107799B3-9ADE-4A35-BEF2-6C87DBFC03B1}" presName="compNode" presStyleCnt="0"/>
      <dgm:spPr/>
    </dgm:pt>
    <dgm:pt modelId="{6918E76D-217C-4E48-9B26-0793D40CA059}" type="pres">
      <dgm:prSet presAssocID="{107799B3-9ADE-4A35-BEF2-6C87DBFC03B1}" presName="aNode" presStyleLbl="bgShp" presStyleIdx="0" presStyleCnt="3"/>
      <dgm:spPr/>
      <dgm:t>
        <a:bodyPr/>
        <a:lstStyle/>
        <a:p>
          <a:endParaRPr lang="es-EC"/>
        </a:p>
      </dgm:t>
    </dgm:pt>
    <dgm:pt modelId="{EA66BD85-01DD-4AE9-8E9C-C17CB630098A}" type="pres">
      <dgm:prSet presAssocID="{107799B3-9ADE-4A35-BEF2-6C87DBFC03B1}" presName="textNode" presStyleLbl="bgShp" presStyleIdx="0" presStyleCnt="3"/>
      <dgm:spPr/>
      <dgm:t>
        <a:bodyPr/>
        <a:lstStyle/>
        <a:p>
          <a:endParaRPr lang="es-EC"/>
        </a:p>
      </dgm:t>
    </dgm:pt>
    <dgm:pt modelId="{5495C7A5-8CCF-4BFA-9886-8FC202FFD6CB}" type="pres">
      <dgm:prSet presAssocID="{107799B3-9ADE-4A35-BEF2-6C87DBFC03B1}" presName="compChildNode" presStyleCnt="0"/>
      <dgm:spPr/>
    </dgm:pt>
    <dgm:pt modelId="{610AF49A-9C4A-415E-B707-69567C2DD588}" type="pres">
      <dgm:prSet presAssocID="{107799B3-9ADE-4A35-BEF2-6C87DBFC03B1}" presName="theInnerList" presStyleCnt="0"/>
      <dgm:spPr/>
    </dgm:pt>
    <dgm:pt modelId="{5554E048-290B-4E10-9FDE-41035FEF92CE}" type="pres">
      <dgm:prSet presAssocID="{691810BB-0D1E-463D-9B89-071D8257F85E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877559A-0CFF-49E6-8AF4-D445F59C8705}" type="pres">
      <dgm:prSet presAssocID="{107799B3-9ADE-4A35-BEF2-6C87DBFC03B1}" presName="aSpace" presStyleCnt="0"/>
      <dgm:spPr/>
    </dgm:pt>
    <dgm:pt modelId="{29CCA431-30B2-4690-BDB5-4563AE5C0A4B}" type="pres">
      <dgm:prSet presAssocID="{4421B2E9-408F-4BC0-B2E4-63CAACF1F83C}" presName="compNode" presStyleCnt="0"/>
      <dgm:spPr/>
    </dgm:pt>
    <dgm:pt modelId="{D6ACF09B-CA8B-47A4-AF24-2E34C700659C}" type="pres">
      <dgm:prSet presAssocID="{4421B2E9-408F-4BC0-B2E4-63CAACF1F83C}" presName="aNode" presStyleLbl="bgShp" presStyleIdx="1" presStyleCnt="3"/>
      <dgm:spPr/>
      <dgm:t>
        <a:bodyPr/>
        <a:lstStyle/>
        <a:p>
          <a:endParaRPr lang="es-EC"/>
        </a:p>
      </dgm:t>
    </dgm:pt>
    <dgm:pt modelId="{1D80D9E6-13F8-4743-A67A-8E6544FA6978}" type="pres">
      <dgm:prSet presAssocID="{4421B2E9-408F-4BC0-B2E4-63CAACF1F83C}" presName="textNode" presStyleLbl="bgShp" presStyleIdx="1" presStyleCnt="3"/>
      <dgm:spPr/>
      <dgm:t>
        <a:bodyPr/>
        <a:lstStyle/>
        <a:p>
          <a:endParaRPr lang="es-EC"/>
        </a:p>
      </dgm:t>
    </dgm:pt>
    <dgm:pt modelId="{BD39E2CE-C42C-4B14-A0DC-90864B381C27}" type="pres">
      <dgm:prSet presAssocID="{4421B2E9-408F-4BC0-B2E4-63CAACF1F83C}" presName="compChildNode" presStyleCnt="0"/>
      <dgm:spPr/>
    </dgm:pt>
    <dgm:pt modelId="{44D7C0FA-F80E-4BC0-BD01-E3CEDFB1C6C3}" type="pres">
      <dgm:prSet presAssocID="{4421B2E9-408F-4BC0-B2E4-63CAACF1F83C}" presName="theInnerList" presStyleCnt="0"/>
      <dgm:spPr/>
    </dgm:pt>
    <dgm:pt modelId="{780D8150-24B2-4506-B352-425B61EF3A71}" type="pres">
      <dgm:prSet presAssocID="{3D422066-9E83-4C43-A583-A213E814ADF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BD3A861-1BF5-4544-AF2F-4F9C7BD45E8D}" type="pres">
      <dgm:prSet presAssocID="{4421B2E9-408F-4BC0-B2E4-63CAACF1F83C}" presName="aSpace" presStyleCnt="0"/>
      <dgm:spPr/>
    </dgm:pt>
    <dgm:pt modelId="{42FFEDA8-5491-4357-A940-17BB903B8E7B}" type="pres">
      <dgm:prSet presAssocID="{673886EE-98AE-4CD8-A6B4-2DEBDF76D071}" presName="compNode" presStyleCnt="0"/>
      <dgm:spPr/>
    </dgm:pt>
    <dgm:pt modelId="{4726F02E-966E-48FA-869C-4647CE440225}" type="pres">
      <dgm:prSet presAssocID="{673886EE-98AE-4CD8-A6B4-2DEBDF76D071}" presName="aNode" presStyleLbl="bgShp" presStyleIdx="2" presStyleCnt="3"/>
      <dgm:spPr/>
      <dgm:t>
        <a:bodyPr/>
        <a:lstStyle/>
        <a:p>
          <a:endParaRPr lang="es-EC"/>
        </a:p>
      </dgm:t>
    </dgm:pt>
    <dgm:pt modelId="{32A7B374-719C-4C03-9D7C-14070D6C1CFB}" type="pres">
      <dgm:prSet presAssocID="{673886EE-98AE-4CD8-A6B4-2DEBDF76D071}" presName="textNode" presStyleLbl="bgShp" presStyleIdx="2" presStyleCnt="3"/>
      <dgm:spPr/>
      <dgm:t>
        <a:bodyPr/>
        <a:lstStyle/>
        <a:p>
          <a:endParaRPr lang="es-EC"/>
        </a:p>
      </dgm:t>
    </dgm:pt>
    <dgm:pt modelId="{02D3E49B-EE73-41FD-81B5-82F5DC07FAF9}" type="pres">
      <dgm:prSet presAssocID="{673886EE-98AE-4CD8-A6B4-2DEBDF76D071}" presName="compChildNode" presStyleCnt="0"/>
      <dgm:spPr/>
    </dgm:pt>
    <dgm:pt modelId="{DD236E74-C65F-4A87-995F-C4FF431BF53C}" type="pres">
      <dgm:prSet presAssocID="{673886EE-98AE-4CD8-A6B4-2DEBDF76D071}" presName="theInnerList" presStyleCnt="0"/>
      <dgm:spPr/>
    </dgm:pt>
    <dgm:pt modelId="{50664CA1-2D91-4832-8B30-4E123058CE20}" type="pres">
      <dgm:prSet presAssocID="{1C59AD76-BD26-48CD-90C4-2FA5A9676F69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9FE3678E-A999-43AE-ACCF-7F56259AE543}" srcId="{C817CC3D-9B36-4A38-ACE8-341F25449A81}" destId="{4421B2E9-408F-4BC0-B2E4-63CAACF1F83C}" srcOrd="1" destOrd="0" parTransId="{120CA9D9-0E15-45DB-BA39-6C49FA91D5F3}" sibTransId="{EB34C866-D91C-4976-AEC8-236947728ED1}"/>
    <dgm:cxn modelId="{DEF905ED-CDC3-41F0-93EB-FF0F137F61CC}" type="presOf" srcId="{4421B2E9-408F-4BC0-B2E4-63CAACF1F83C}" destId="{D6ACF09B-CA8B-47A4-AF24-2E34C700659C}" srcOrd="0" destOrd="0" presId="urn:microsoft.com/office/officeart/2005/8/layout/lProcess2"/>
    <dgm:cxn modelId="{FF69080E-816E-4225-AC5E-3DA8B6190D40}" srcId="{107799B3-9ADE-4A35-BEF2-6C87DBFC03B1}" destId="{691810BB-0D1E-463D-9B89-071D8257F85E}" srcOrd="0" destOrd="0" parTransId="{9A9B8B54-9DD6-4BFB-A452-FE5C93C7DA86}" sibTransId="{664321A9-F6A8-4437-AA17-C36962E9C1ED}"/>
    <dgm:cxn modelId="{D00B1ADF-3C24-41AD-A8CD-3BE8891487B5}" srcId="{C817CC3D-9B36-4A38-ACE8-341F25449A81}" destId="{107799B3-9ADE-4A35-BEF2-6C87DBFC03B1}" srcOrd="0" destOrd="0" parTransId="{83A1C022-9BD4-4969-A368-0AD8D14E09AA}" sibTransId="{E4EA65C4-9AD8-451E-A426-E78EDB85BBAF}"/>
    <dgm:cxn modelId="{60370A1A-66DB-447F-AEF9-C3F47765D167}" type="presOf" srcId="{673886EE-98AE-4CD8-A6B4-2DEBDF76D071}" destId="{4726F02E-966E-48FA-869C-4647CE440225}" srcOrd="0" destOrd="0" presId="urn:microsoft.com/office/officeart/2005/8/layout/lProcess2"/>
    <dgm:cxn modelId="{EB31283F-DC42-41A9-84C0-6CCCE8E85B0A}" srcId="{4421B2E9-408F-4BC0-B2E4-63CAACF1F83C}" destId="{3D422066-9E83-4C43-A583-A213E814ADF2}" srcOrd="0" destOrd="0" parTransId="{97AA4040-364B-4CFC-AB89-92030DDD479C}" sibTransId="{A53D744E-55C9-4660-BA43-85AD221124EA}"/>
    <dgm:cxn modelId="{FD0BB655-3AEA-4D8A-B0FB-6E396AAC9833}" type="presOf" srcId="{4421B2E9-408F-4BC0-B2E4-63CAACF1F83C}" destId="{1D80D9E6-13F8-4743-A67A-8E6544FA6978}" srcOrd="1" destOrd="0" presId="urn:microsoft.com/office/officeart/2005/8/layout/lProcess2"/>
    <dgm:cxn modelId="{6A892966-2E46-4A81-9ACF-49372A112425}" type="presOf" srcId="{C817CC3D-9B36-4A38-ACE8-341F25449A81}" destId="{39D12D8D-1E13-4C19-B287-13A7C2815C8A}" srcOrd="0" destOrd="0" presId="urn:microsoft.com/office/officeart/2005/8/layout/lProcess2"/>
    <dgm:cxn modelId="{A3DE988C-EDCD-469F-AA37-8897888E3618}" type="presOf" srcId="{107799B3-9ADE-4A35-BEF2-6C87DBFC03B1}" destId="{6918E76D-217C-4E48-9B26-0793D40CA059}" srcOrd="0" destOrd="0" presId="urn:microsoft.com/office/officeart/2005/8/layout/lProcess2"/>
    <dgm:cxn modelId="{0BA957D2-1325-4F02-A5B3-7846A2158D00}" type="presOf" srcId="{691810BB-0D1E-463D-9B89-071D8257F85E}" destId="{5554E048-290B-4E10-9FDE-41035FEF92CE}" srcOrd="0" destOrd="0" presId="urn:microsoft.com/office/officeart/2005/8/layout/lProcess2"/>
    <dgm:cxn modelId="{5ED5B03C-DC40-43E9-A0DD-7CA3FE961F70}" type="presOf" srcId="{673886EE-98AE-4CD8-A6B4-2DEBDF76D071}" destId="{32A7B374-719C-4C03-9D7C-14070D6C1CFB}" srcOrd="1" destOrd="0" presId="urn:microsoft.com/office/officeart/2005/8/layout/lProcess2"/>
    <dgm:cxn modelId="{0A85728F-DCF6-469C-8ED1-FF14A25FC74B}" type="presOf" srcId="{1C59AD76-BD26-48CD-90C4-2FA5A9676F69}" destId="{50664CA1-2D91-4832-8B30-4E123058CE20}" srcOrd="0" destOrd="0" presId="urn:microsoft.com/office/officeart/2005/8/layout/lProcess2"/>
    <dgm:cxn modelId="{22B650F5-07C5-41EA-AF31-2D6DFF7A6CFC}" type="presOf" srcId="{107799B3-9ADE-4A35-BEF2-6C87DBFC03B1}" destId="{EA66BD85-01DD-4AE9-8E9C-C17CB630098A}" srcOrd="1" destOrd="0" presId="urn:microsoft.com/office/officeart/2005/8/layout/lProcess2"/>
    <dgm:cxn modelId="{983E53D7-00C1-40C1-B291-2F88C2F6E000}" srcId="{673886EE-98AE-4CD8-A6B4-2DEBDF76D071}" destId="{1C59AD76-BD26-48CD-90C4-2FA5A9676F69}" srcOrd="0" destOrd="0" parTransId="{85A38E16-C9A7-4601-8379-B2350EA1109E}" sibTransId="{54B79BDE-915F-480A-B9E0-49E3D1C36765}"/>
    <dgm:cxn modelId="{CF7E02F6-E2E6-4D54-B5A6-53D1481368EF}" srcId="{C817CC3D-9B36-4A38-ACE8-341F25449A81}" destId="{673886EE-98AE-4CD8-A6B4-2DEBDF76D071}" srcOrd="2" destOrd="0" parTransId="{F104B924-28AA-4DA8-9A97-ACDC034DD229}" sibTransId="{C877FAED-C5B1-45CC-BE24-9375345B11B7}"/>
    <dgm:cxn modelId="{6D77850D-35FE-4129-9206-AA410E0BBD1B}" type="presOf" srcId="{3D422066-9E83-4C43-A583-A213E814ADF2}" destId="{780D8150-24B2-4506-B352-425B61EF3A71}" srcOrd="0" destOrd="0" presId="urn:microsoft.com/office/officeart/2005/8/layout/lProcess2"/>
    <dgm:cxn modelId="{DCE58EA9-50C1-461A-BE2E-20F027681B48}" type="presParOf" srcId="{39D12D8D-1E13-4C19-B287-13A7C2815C8A}" destId="{9969CEAF-7E0D-4015-8E07-E60B30A12DBE}" srcOrd="0" destOrd="0" presId="urn:microsoft.com/office/officeart/2005/8/layout/lProcess2"/>
    <dgm:cxn modelId="{DE4F7607-AE2B-4832-9EAB-DC6C2A3D7846}" type="presParOf" srcId="{9969CEAF-7E0D-4015-8E07-E60B30A12DBE}" destId="{6918E76D-217C-4E48-9B26-0793D40CA059}" srcOrd="0" destOrd="0" presId="urn:microsoft.com/office/officeart/2005/8/layout/lProcess2"/>
    <dgm:cxn modelId="{C8570D4F-EB5B-40C9-9D66-58213C5D2BE0}" type="presParOf" srcId="{9969CEAF-7E0D-4015-8E07-E60B30A12DBE}" destId="{EA66BD85-01DD-4AE9-8E9C-C17CB630098A}" srcOrd="1" destOrd="0" presId="urn:microsoft.com/office/officeart/2005/8/layout/lProcess2"/>
    <dgm:cxn modelId="{55DC5F1E-30E3-4FC1-9330-A87D987EBF81}" type="presParOf" srcId="{9969CEAF-7E0D-4015-8E07-E60B30A12DBE}" destId="{5495C7A5-8CCF-4BFA-9886-8FC202FFD6CB}" srcOrd="2" destOrd="0" presId="urn:microsoft.com/office/officeart/2005/8/layout/lProcess2"/>
    <dgm:cxn modelId="{097B6256-5DBF-48B6-95AE-6F9654AB1F4D}" type="presParOf" srcId="{5495C7A5-8CCF-4BFA-9886-8FC202FFD6CB}" destId="{610AF49A-9C4A-415E-B707-69567C2DD588}" srcOrd="0" destOrd="0" presId="urn:microsoft.com/office/officeart/2005/8/layout/lProcess2"/>
    <dgm:cxn modelId="{FAC1E5C5-BF19-4674-8F9E-5C2F719D07AD}" type="presParOf" srcId="{610AF49A-9C4A-415E-B707-69567C2DD588}" destId="{5554E048-290B-4E10-9FDE-41035FEF92CE}" srcOrd="0" destOrd="0" presId="urn:microsoft.com/office/officeart/2005/8/layout/lProcess2"/>
    <dgm:cxn modelId="{3AD18BA0-D186-400C-A13D-F392C126E889}" type="presParOf" srcId="{39D12D8D-1E13-4C19-B287-13A7C2815C8A}" destId="{B877559A-0CFF-49E6-8AF4-D445F59C8705}" srcOrd="1" destOrd="0" presId="urn:microsoft.com/office/officeart/2005/8/layout/lProcess2"/>
    <dgm:cxn modelId="{6EA6AD76-BA94-45DC-B03D-965F0A69E778}" type="presParOf" srcId="{39D12D8D-1E13-4C19-B287-13A7C2815C8A}" destId="{29CCA431-30B2-4690-BDB5-4563AE5C0A4B}" srcOrd="2" destOrd="0" presId="urn:microsoft.com/office/officeart/2005/8/layout/lProcess2"/>
    <dgm:cxn modelId="{B8E0EDD1-2F26-4F26-8827-36666645256B}" type="presParOf" srcId="{29CCA431-30B2-4690-BDB5-4563AE5C0A4B}" destId="{D6ACF09B-CA8B-47A4-AF24-2E34C700659C}" srcOrd="0" destOrd="0" presId="urn:microsoft.com/office/officeart/2005/8/layout/lProcess2"/>
    <dgm:cxn modelId="{50EC8B99-53DB-46AA-827E-DFBCECB33A42}" type="presParOf" srcId="{29CCA431-30B2-4690-BDB5-4563AE5C0A4B}" destId="{1D80D9E6-13F8-4743-A67A-8E6544FA6978}" srcOrd="1" destOrd="0" presId="urn:microsoft.com/office/officeart/2005/8/layout/lProcess2"/>
    <dgm:cxn modelId="{E1A2FCBF-466A-4F36-A8D9-0030462A4D0F}" type="presParOf" srcId="{29CCA431-30B2-4690-BDB5-4563AE5C0A4B}" destId="{BD39E2CE-C42C-4B14-A0DC-90864B381C27}" srcOrd="2" destOrd="0" presId="urn:microsoft.com/office/officeart/2005/8/layout/lProcess2"/>
    <dgm:cxn modelId="{17F3828C-9468-4280-8260-F245373B9248}" type="presParOf" srcId="{BD39E2CE-C42C-4B14-A0DC-90864B381C27}" destId="{44D7C0FA-F80E-4BC0-BD01-E3CEDFB1C6C3}" srcOrd="0" destOrd="0" presId="urn:microsoft.com/office/officeart/2005/8/layout/lProcess2"/>
    <dgm:cxn modelId="{140EFE59-2BA7-4A8C-8842-6B89A71ED3B2}" type="presParOf" srcId="{44D7C0FA-F80E-4BC0-BD01-E3CEDFB1C6C3}" destId="{780D8150-24B2-4506-B352-425B61EF3A71}" srcOrd="0" destOrd="0" presId="urn:microsoft.com/office/officeart/2005/8/layout/lProcess2"/>
    <dgm:cxn modelId="{B5340000-02A0-419B-9B53-19A4C719D634}" type="presParOf" srcId="{39D12D8D-1E13-4C19-B287-13A7C2815C8A}" destId="{5BD3A861-1BF5-4544-AF2F-4F9C7BD45E8D}" srcOrd="3" destOrd="0" presId="urn:microsoft.com/office/officeart/2005/8/layout/lProcess2"/>
    <dgm:cxn modelId="{4F8A0993-FA48-4E29-926C-E8380CC9BF50}" type="presParOf" srcId="{39D12D8D-1E13-4C19-B287-13A7C2815C8A}" destId="{42FFEDA8-5491-4357-A940-17BB903B8E7B}" srcOrd="4" destOrd="0" presId="urn:microsoft.com/office/officeart/2005/8/layout/lProcess2"/>
    <dgm:cxn modelId="{F4ACBEE1-6F3B-487B-B72A-E73BB2EA235F}" type="presParOf" srcId="{42FFEDA8-5491-4357-A940-17BB903B8E7B}" destId="{4726F02E-966E-48FA-869C-4647CE440225}" srcOrd="0" destOrd="0" presId="urn:microsoft.com/office/officeart/2005/8/layout/lProcess2"/>
    <dgm:cxn modelId="{D269112E-783A-45AF-8097-8116E4309473}" type="presParOf" srcId="{42FFEDA8-5491-4357-A940-17BB903B8E7B}" destId="{32A7B374-719C-4C03-9D7C-14070D6C1CFB}" srcOrd="1" destOrd="0" presId="urn:microsoft.com/office/officeart/2005/8/layout/lProcess2"/>
    <dgm:cxn modelId="{65516159-C373-44D3-8DB3-C59497E792EF}" type="presParOf" srcId="{42FFEDA8-5491-4357-A940-17BB903B8E7B}" destId="{02D3E49B-EE73-41FD-81B5-82F5DC07FAF9}" srcOrd="2" destOrd="0" presId="urn:microsoft.com/office/officeart/2005/8/layout/lProcess2"/>
    <dgm:cxn modelId="{7B9A9B22-DFFB-4960-8E2A-6246B4A1B261}" type="presParOf" srcId="{02D3E49B-EE73-41FD-81B5-82F5DC07FAF9}" destId="{DD236E74-C65F-4A87-995F-C4FF431BF53C}" srcOrd="0" destOrd="0" presId="urn:microsoft.com/office/officeart/2005/8/layout/lProcess2"/>
    <dgm:cxn modelId="{40B49303-9E8F-4649-A19F-70D7AD21244F}" type="presParOf" srcId="{DD236E74-C65F-4A87-995F-C4FF431BF53C}" destId="{50664CA1-2D91-4832-8B30-4E123058CE2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17CC3D-9B36-4A38-ACE8-341F25449A81}" type="doc">
      <dgm:prSet loTypeId="urn:microsoft.com/office/officeart/2005/8/layout/hProcess7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s-EC"/>
        </a:p>
      </dgm:t>
    </dgm:pt>
    <dgm:pt modelId="{673886EE-98AE-4CD8-A6B4-2DEBDF76D071}">
      <dgm:prSet phldrT="[Texto]"/>
      <dgm:spPr/>
      <dgm:t>
        <a:bodyPr/>
        <a:lstStyle/>
        <a:p>
          <a:r>
            <a:rPr lang="es-EC" dirty="0" smtClean="0"/>
            <a:t>Algoritmo (Seudocódigo)</a:t>
          </a:r>
          <a:endParaRPr lang="es-EC" dirty="0"/>
        </a:p>
      </dgm:t>
    </dgm:pt>
    <dgm:pt modelId="{F104B924-28AA-4DA8-9A97-ACDC034DD229}" type="parTrans" cxnId="{CF7E02F6-E2E6-4D54-B5A6-53D1481368EF}">
      <dgm:prSet/>
      <dgm:spPr/>
      <dgm:t>
        <a:bodyPr/>
        <a:lstStyle/>
        <a:p>
          <a:endParaRPr lang="es-EC"/>
        </a:p>
      </dgm:t>
    </dgm:pt>
    <dgm:pt modelId="{C877FAED-C5B1-45CC-BE24-9375345B11B7}" type="sibTrans" cxnId="{CF7E02F6-E2E6-4D54-B5A6-53D1481368EF}">
      <dgm:prSet/>
      <dgm:spPr/>
      <dgm:t>
        <a:bodyPr/>
        <a:lstStyle/>
        <a:p>
          <a:endParaRPr lang="es-EC"/>
        </a:p>
      </dgm:t>
    </dgm:pt>
    <dgm:pt modelId="{DE4AAED2-AE97-4088-9239-1B54E5372BAD}">
      <dgm:prSet phldrT="[Texto]" custT="1"/>
      <dgm:spPr/>
      <dgm:t>
        <a:bodyPr/>
        <a:lstStyle/>
        <a:p>
          <a:r>
            <a:rPr lang="es-EC" sz="2400" dirty="0" smtClean="0"/>
            <a:t>  WHILE condición</a:t>
          </a:r>
        </a:p>
        <a:p>
          <a:r>
            <a:rPr lang="es-EC" sz="2400" dirty="0" smtClean="0"/>
            <a:t>        Acción (es)</a:t>
          </a:r>
        </a:p>
        <a:p>
          <a:r>
            <a:rPr lang="es-EC" sz="2400" dirty="0" smtClean="0"/>
            <a:t>  ENDWHILE</a:t>
          </a:r>
          <a:endParaRPr lang="es-EC" sz="2400" dirty="0"/>
        </a:p>
      </dgm:t>
    </dgm:pt>
    <dgm:pt modelId="{B5B44165-AEC3-4A7A-8CF3-5B022657DFB6}" type="parTrans" cxnId="{1A05EAD5-2D44-4A1A-AB83-6FDE72F9C343}">
      <dgm:prSet/>
      <dgm:spPr/>
      <dgm:t>
        <a:bodyPr/>
        <a:lstStyle/>
        <a:p>
          <a:endParaRPr lang="es-EC"/>
        </a:p>
      </dgm:t>
    </dgm:pt>
    <dgm:pt modelId="{AADC3784-4BA0-43D3-9930-0311C2F107B9}" type="sibTrans" cxnId="{1A05EAD5-2D44-4A1A-AB83-6FDE72F9C343}">
      <dgm:prSet/>
      <dgm:spPr/>
      <dgm:t>
        <a:bodyPr/>
        <a:lstStyle/>
        <a:p>
          <a:endParaRPr lang="es-EC"/>
        </a:p>
      </dgm:t>
    </dgm:pt>
    <dgm:pt modelId="{4421B2E9-408F-4BC0-B2E4-63CAACF1F83C}">
      <dgm:prSet phldrT="[Texto]"/>
      <dgm:spPr/>
      <dgm:t>
        <a:bodyPr/>
        <a:lstStyle/>
        <a:p>
          <a:r>
            <a:rPr lang="es-EC" dirty="0" smtClean="0"/>
            <a:t>Codificación </a:t>
          </a:r>
          <a:r>
            <a:rPr lang="es-EC" dirty="0" smtClean="0"/>
            <a:t>(Java)</a:t>
          </a:r>
          <a:endParaRPr lang="es-EC" dirty="0"/>
        </a:p>
      </dgm:t>
    </dgm:pt>
    <dgm:pt modelId="{120CA9D9-0E15-45DB-BA39-6C49FA91D5F3}" type="parTrans" cxnId="{9FE3678E-A999-43AE-ACCF-7F56259AE543}">
      <dgm:prSet/>
      <dgm:spPr/>
      <dgm:t>
        <a:bodyPr/>
        <a:lstStyle/>
        <a:p>
          <a:endParaRPr lang="es-EC"/>
        </a:p>
      </dgm:t>
    </dgm:pt>
    <dgm:pt modelId="{EB34C866-D91C-4976-AEC8-236947728ED1}" type="sibTrans" cxnId="{9FE3678E-A999-43AE-ACCF-7F56259AE543}">
      <dgm:prSet/>
      <dgm:spPr/>
      <dgm:t>
        <a:bodyPr/>
        <a:lstStyle/>
        <a:p>
          <a:endParaRPr lang="es-EC"/>
        </a:p>
      </dgm:t>
    </dgm:pt>
    <dgm:pt modelId="{1215F595-513D-4771-900F-F18C0D877FCD}">
      <dgm:prSet phldrT="[Texto]" custT="1"/>
      <dgm:spPr/>
      <dgm:t>
        <a:bodyPr/>
        <a:lstStyle/>
        <a:p>
          <a:r>
            <a:rPr lang="es-MX" sz="2400" b="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rPr>
            <a:t>while</a:t>
          </a:r>
          <a:r>
            <a:rPr lang="es-MX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rPr>
            <a:t> (condición) {</a:t>
          </a:r>
        </a:p>
        <a:p>
          <a:r>
            <a:rPr lang="es-MX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rPr>
            <a:t>   Acción(es);</a:t>
          </a:r>
          <a:endParaRPr lang="es-EC" sz="2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B92855B-32E1-41A1-A72A-E7971D50A13E}" type="parTrans" cxnId="{FC3A01EE-3910-4FEB-BDFB-555EC841994A}">
      <dgm:prSet/>
      <dgm:spPr/>
      <dgm:t>
        <a:bodyPr/>
        <a:lstStyle/>
        <a:p>
          <a:endParaRPr lang="es-EC"/>
        </a:p>
      </dgm:t>
    </dgm:pt>
    <dgm:pt modelId="{9BD55B91-4AFE-41FF-9FA4-2D0B632C5A4C}" type="sibTrans" cxnId="{FC3A01EE-3910-4FEB-BDFB-555EC841994A}">
      <dgm:prSet/>
      <dgm:spPr/>
      <dgm:t>
        <a:bodyPr/>
        <a:lstStyle/>
        <a:p>
          <a:endParaRPr lang="es-EC"/>
        </a:p>
      </dgm:t>
    </dgm:pt>
    <dgm:pt modelId="{1C59AD76-BD26-48CD-90C4-2FA5A9676F69}">
      <dgm:prSet phldrT="[Texto]"/>
      <dgm:spPr/>
      <dgm:t>
        <a:bodyPr/>
        <a:lstStyle/>
        <a:p>
          <a:endParaRPr lang="es-EC" sz="4100" dirty="0"/>
        </a:p>
      </dgm:t>
    </dgm:pt>
    <dgm:pt modelId="{85A38E16-C9A7-4601-8379-B2350EA1109E}" type="parTrans" cxnId="{983E53D7-00C1-40C1-B291-2F88C2F6E000}">
      <dgm:prSet/>
      <dgm:spPr/>
      <dgm:t>
        <a:bodyPr/>
        <a:lstStyle/>
        <a:p>
          <a:endParaRPr lang="es-EC"/>
        </a:p>
      </dgm:t>
    </dgm:pt>
    <dgm:pt modelId="{54B79BDE-915F-480A-B9E0-49E3D1C36765}" type="sibTrans" cxnId="{983E53D7-00C1-40C1-B291-2F88C2F6E000}">
      <dgm:prSet/>
      <dgm:spPr/>
      <dgm:t>
        <a:bodyPr/>
        <a:lstStyle/>
        <a:p>
          <a:endParaRPr lang="es-EC"/>
        </a:p>
      </dgm:t>
    </dgm:pt>
    <dgm:pt modelId="{B9A73E4E-5129-45A6-A976-1C32895BF8CC}">
      <dgm:prSet custT="1"/>
      <dgm:spPr/>
      <dgm:t>
        <a:bodyPr/>
        <a:lstStyle/>
        <a:p>
          <a:r>
            <a:rPr lang="es-MX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rPr>
            <a:t>}</a:t>
          </a:r>
          <a:endParaRPr lang="es-MX" sz="2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A7BFB570-E803-472F-80D4-B77ED10D766A}" type="parTrans" cxnId="{BD59CFF0-CFC3-4CDF-BCC2-111AE1581871}">
      <dgm:prSet/>
      <dgm:spPr/>
      <dgm:t>
        <a:bodyPr/>
        <a:lstStyle/>
        <a:p>
          <a:endParaRPr lang="es-EC"/>
        </a:p>
      </dgm:t>
    </dgm:pt>
    <dgm:pt modelId="{40F56087-4D3B-4D48-9733-3B7F51A362FA}" type="sibTrans" cxnId="{BD59CFF0-CFC3-4CDF-BCC2-111AE1581871}">
      <dgm:prSet/>
      <dgm:spPr/>
      <dgm:t>
        <a:bodyPr/>
        <a:lstStyle/>
        <a:p>
          <a:endParaRPr lang="es-EC"/>
        </a:p>
      </dgm:t>
    </dgm:pt>
    <dgm:pt modelId="{D235EA33-10A7-4EEA-8524-3D8757CB1EB8}" type="pres">
      <dgm:prSet presAssocID="{C817CC3D-9B36-4A38-ACE8-341F25449A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40881C51-B9B0-44BA-95DC-43BF2DFD6FFC}" type="pres">
      <dgm:prSet presAssocID="{673886EE-98AE-4CD8-A6B4-2DEBDF76D071}" presName="compositeNode" presStyleCnt="0">
        <dgm:presLayoutVars>
          <dgm:bulletEnabled val="1"/>
        </dgm:presLayoutVars>
      </dgm:prSet>
      <dgm:spPr/>
    </dgm:pt>
    <dgm:pt modelId="{79558567-DD8C-4D8E-AD3D-55EDB4D042DF}" type="pres">
      <dgm:prSet presAssocID="{673886EE-98AE-4CD8-A6B4-2DEBDF76D071}" presName="bgRect" presStyleLbl="node1" presStyleIdx="0" presStyleCnt="2" custLinFactNeighborY="-1887"/>
      <dgm:spPr/>
      <dgm:t>
        <a:bodyPr/>
        <a:lstStyle/>
        <a:p>
          <a:endParaRPr lang="es-EC"/>
        </a:p>
      </dgm:t>
    </dgm:pt>
    <dgm:pt modelId="{EA257CE8-B129-4EEC-856B-6AACF543B67B}" type="pres">
      <dgm:prSet presAssocID="{673886EE-98AE-4CD8-A6B4-2DEBDF76D071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A234EA4-10E6-46C6-996B-9804B04D40AC}" type="pres">
      <dgm:prSet presAssocID="{673886EE-98AE-4CD8-A6B4-2DEBDF76D071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ABDC11B-8EFE-45CD-87CE-51F84F53E6A7}" type="pres">
      <dgm:prSet presAssocID="{C877FAED-C5B1-45CC-BE24-9375345B11B7}" presName="hSp" presStyleCnt="0"/>
      <dgm:spPr/>
    </dgm:pt>
    <dgm:pt modelId="{44D072E3-B3BB-4896-9126-3FAF161BB842}" type="pres">
      <dgm:prSet presAssocID="{C877FAED-C5B1-45CC-BE24-9375345B11B7}" presName="vProcSp" presStyleCnt="0"/>
      <dgm:spPr/>
    </dgm:pt>
    <dgm:pt modelId="{180654FD-2230-4E14-9983-E6F85483E45B}" type="pres">
      <dgm:prSet presAssocID="{C877FAED-C5B1-45CC-BE24-9375345B11B7}" presName="vSp1" presStyleCnt="0"/>
      <dgm:spPr/>
    </dgm:pt>
    <dgm:pt modelId="{E4D60C0C-7BAB-4C91-B82D-64AD9DD05BEC}" type="pres">
      <dgm:prSet presAssocID="{C877FAED-C5B1-45CC-BE24-9375345B11B7}" presName="simulatedConn" presStyleLbl="solidFgAcc1" presStyleIdx="0" presStyleCnt="1"/>
      <dgm:spPr/>
    </dgm:pt>
    <dgm:pt modelId="{4609A975-8E53-4FA6-AB02-4B63BFFAC35B}" type="pres">
      <dgm:prSet presAssocID="{C877FAED-C5B1-45CC-BE24-9375345B11B7}" presName="vSp2" presStyleCnt="0"/>
      <dgm:spPr/>
    </dgm:pt>
    <dgm:pt modelId="{96124BF4-3A5E-48F0-B1A9-5DB9874D1BCF}" type="pres">
      <dgm:prSet presAssocID="{C877FAED-C5B1-45CC-BE24-9375345B11B7}" presName="sibTrans" presStyleCnt="0"/>
      <dgm:spPr/>
    </dgm:pt>
    <dgm:pt modelId="{BA69C281-A862-4FCA-86F0-1560D70F442F}" type="pres">
      <dgm:prSet presAssocID="{4421B2E9-408F-4BC0-B2E4-63CAACF1F83C}" presName="compositeNode" presStyleCnt="0">
        <dgm:presLayoutVars>
          <dgm:bulletEnabled val="1"/>
        </dgm:presLayoutVars>
      </dgm:prSet>
      <dgm:spPr/>
    </dgm:pt>
    <dgm:pt modelId="{C43AF79F-DB11-4BB6-B272-3904E2C47AE9}" type="pres">
      <dgm:prSet presAssocID="{4421B2E9-408F-4BC0-B2E4-63CAACF1F83C}" presName="bgRect" presStyleLbl="node1" presStyleIdx="1" presStyleCnt="2"/>
      <dgm:spPr/>
      <dgm:t>
        <a:bodyPr/>
        <a:lstStyle/>
        <a:p>
          <a:endParaRPr lang="es-EC"/>
        </a:p>
      </dgm:t>
    </dgm:pt>
    <dgm:pt modelId="{7C19AC01-71A6-4979-A38B-E6899B842968}" type="pres">
      <dgm:prSet presAssocID="{4421B2E9-408F-4BC0-B2E4-63CAACF1F83C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66ACE53-38AE-4CE0-904E-952FE2B3FE76}" type="pres">
      <dgm:prSet presAssocID="{4421B2E9-408F-4BC0-B2E4-63CAACF1F83C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FC3A01EE-3910-4FEB-BDFB-555EC841994A}" srcId="{4421B2E9-408F-4BC0-B2E4-63CAACF1F83C}" destId="{1215F595-513D-4771-900F-F18C0D877FCD}" srcOrd="0" destOrd="0" parTransId="{CB92855B-32E1-41A1-A72A-E7971D50A13E}" sibTransId="{9BD55B91-4AFE-41FF-9FA4-2D0B632C5A4C}"/>
    <dgm:cxn modelId="{9FE3678E-A999-43AE-ACCF-7F56259AE543}" srcId="{C817CC3D-9B36-4A38-ACE8-341F25449A81}" destId="{4421B2E9-408F-4BC0-B2E4-63CAACF1F83C}" srcOrd="1" destOrd="0" parTransId="{120CA9D9-0E15-45DB-BA39-6C49FA91D5F3}" sibTransId="{EB34C866-D91C-4976-AEC8-236947728ED1}"/>
    <dgm:cxn modelId="{BD59CFF0-CFC3-4CDF-BCC2-111AE1581871}" srcId="{4421B2E9-408F-4BC0-B2E4-63CAACF1F83C}" destId="{B9A73E4E-5129-45A6-A976-1C32895BF8CC}" srcOrd="1" destOrd="0" parTransId="{A7BFB570-E803-472F-80D4-B77ED10D766A}" sibTransId="{40F56087-4D3B-4D48-9733-3B7F51A362FA}"/>
    <dgm:cxn modelId="{23BA7BD9-063C-4FDD-9590-F6D2E7D13DF7}" type="presOf" srcId="{4421B2E9-408F-4BC0-B2E4-63CAACF1F83C}" destId="{C43AF79F-DB11-4BB6-B272-3904E2C47AE9}" srcOrd="0" destOrd="0" presId="urn:microsoft.com/office/officeart/2005/8/layout/hProcess7"/>
    <dgm:cxn modelId="{DEF369A0-B0A5-42D0-925C-864A0E146EF3}" type="presOf" srcId="{B9A73E4E-5129-45A6-A976-1C32895BF8CC}" destId="{966ACE53-38AE-4CE0-904E-952FE2B3FE76}" srcOrd="0" destOrd="1" presId="urn:microsoft.com/office/officeart/2005/8/layout/hProcess7"/>
    <dgm:cxn modelId="{D75EBAAF-6056-45CB-8EC6-BA86B2FEBFEE}" type="presOf" srcId="{4421B2E9-408F-4BC0-B2E4-63CAACF1F83C}" destId="{7C19AC01-71A6-4979-A38B-E6899B842968}" srcOrd="1" destOrd="0" presId="urn:microsoft.com/office/officeart/2005/8/layout/hProcess7"/>
    <dgm:cxn modelId="{4EE959B9-3D69-4AE2-A871-0F7BF043A494}" type="presOf" srcId="{DE4AAED2-AE97-4088-9239-1B54E5372BAD}" destId="{4A234EA4-10E6-46C6-996B-9804B04D40AC}" srcOrd="0" destOrd="0" presId="urn:microsoft.com/office/officeart/2005/8/layout/hProcess7"/>
    <dgm:cxn modelId="{E6E50A91-FFCF-4E98-8B3D-3C067222D06A}" type="presOf" srcId="{1215F595-513D-4771-900F-F18C0D877FCD}" destId="{966ACE53-38AE-4CE0-904E-952FE2B3FE76}" srcOrd="0" destOrd="0" presId="urn:microsoft.com/office/officeart/2005/8/layout/hProcess7"/>
    <dgm:cxn modelId="{964906FA-1247-44C7-8DD8-FBC04B52D5A6}" type="presOf" srcId="{673886EE-98AE-4CD8-A6B4-2DEBDF76D071}" destId="{79558567-DD8C-4D8E-AD3D-55EDB4D042DF}" srcOrd="0" destOrd="0" presId="urn:microsoft.com/office/officeart/2005/8/layout/hProcess7"/>
    <dgm:cxn modelId="{3B09FC10-9F5F-4A7E-B114-0B3DD6FBAEA2}" type="presOf" srcId="{673886EE-98AE-4CD8-A6B4-2DEBDF76D071}" destId="{EA257CE8-B129-4EEC-856B-6AACF543B67B}" srcOrd="1" destOrd="0" presId="urn:microsoft.com/office/officeart/2005/8/layout/hProcess7"/>
    <dgm:cxn modelId="{983E53D7-00C1-40C1-B291-2F88C2F6E000}" srcId="{673886EE-98AE-4CD8-A6B4-2DEBDF76D071}" destId="{1C59AD76-BD26-48CD-90C4-2FA5A9676F69}" srcOrd="1" destOrd="0" parTransId="{85A38E16-C9A7-4601-8379-B2350EA1109E}" sibTransId="{54B79BDE-915F-480A-B9E0-49E3D1C36765}"/>
    <dgm:cxn modelId="{1A05EAD5-2D44-4A1A-AB83-6FDE72F9C343}" srcId="{673886EE-98AE-4CD8-A6B4-2DEBDF76D071}" destId="{DE4AAED2-AE97-4088-9239-1B54E5372BAD}" srcOrd="0" destOrd="0" parTransId="{B5B44165-AEC3-4A7A-8CF3-5B022657DFB6}" sibTransId="{AADC3784-4BA0-43D3-9930-0311C2F107B9}"/>
    <dgm:cxn modelId="{21EB79C7-FE65-454D-8EA0-C7E0CAEF25D5}" type="presOf" srcId="{C817CC3D-9B36-4A38-ACE8-341F25449A81}" destId="{D235EA33-10A7-4EEA-8524-3D8757CB1EB8}" srcOrd="0" destOrd="0" presId="urn:microsoft.com/office/officeart/2005/8/layout/hProcess7"/>
    <dgm:cxn modelId="{E82D8ADC-E47A-437B-A85A-C51F9C30A956}" type="presOf" srcId="{1C59AD76-BD26-48CD-90C4-2FA5A9676F69}" destId="{4A234EA4-10E6-46C6-996B-9804B04D40AC}" srcOrd="0" destOrd="1" presId="urn:microsoft.com/office/officeart/2005/8/layout/hProcess7"/>
    <dgm:cxn modelId="{CF7E02F6-E2E6-4D54-B5A6-53D1481368EF}" srcId="{C817CC3D-9B36-4A38-ACE8-341F25449A81}" destId="{673886EE-98AE-4CD8-A6B4-2DEBDF76D071}" srcOrd="0" destOrd="0" parTransId="{F104B924-28AA-4DA8-9A97-ACDC034DD229}" sibTransId="{C877FAED-C5B1-45CC-BE24-9375345B11B7}"/>
    <dgm:cxn modelId="{B6315973-B697-4BD6-909B-A24820985695}" type="presParOf" srcId="{D235EA33-10A7-4EEA-8524-3D8757CB1EB8}" destId="{40881C51-B9B0-44BA-95DC-43BF2DFD6FFC}" srcOrd="0" destOrd="0" presId="urn:microsoft.com/office/officeart/2005/8/layout/hProcess7"/>
    <dgm:cxn modelId="{46814806-1330-4334-83ED-900DB7051746}" type="presParOf" srcId="{40881C51-B9B0-44BA-95DC-43BF2DFD6FFC}" destId="{79558567-DD8C-4D8E-AD3D-55EDB4D042DF}" srcOrd="0" destOrd="0" presId="urn:microsoft.com/office/officeart/2005/8/layout/hProcess7"/>
    <dgm:cxn modelId="{5AD671F4-BB61-454C-B0CF-DB20AD785185}" type="presParOf" srcId="{40881C51-B9B0-44BA-95DC-43BF2DFD6FFC}" destId="{EA257CE8-B129-4EEC-856B-6AACF543B67B}" srcOrd="1" destOrd="0" presId="urn:microsoft.com/office/officeart/2005/8/layout/hProcess7"/>
    <dgm:cxn modelId="{77F591B0-C4E1-4BDF-A5A5-458B8BDD1480}" type="presParOf" srcId="{40881C51-B9B0-44BA-95DC-43BF2DFD6FFC}" destId="{4A234EA4-10E6-46C6-996B-9804B04D40AC}" srcOrd="2" destOrd="0" presId="urn:microsoft.com/office/officeart/2005/8/layout/hProcess7"/>
    <dgm:cxn modelId="{F3188B26-6A04-45B0-B104-2290D656B0F8}" type="presParOf" srcId="{D235EA33-10A7-4EEA-8524-3D8757CB1EB8}" destId="{6ABDC11B-8EFE-45CD-87CE-51F84F53E6A7}" srcOrd="1" destOrd="0" presId="urn:microsoft.com/office/officeart/2005/8/layout/hProcess7"/>
    <dgm:cxn modelId="{E877C707-4CDA-47CC-8C32-4B66CBD4A875}" type="presParOf" srcId="{D235EA33-10A7-4EEA-8524-3D8757CB1EB8}" destId="{44D072E3-B3BB-4896-9126-3FAF161BB842}" srcOrd="2" destOrd="0" presId="urn:microsoft.com/office/officeart/2005/8/layout/hProcess7"/>
    <dgm:cxn modelId="{A0F9F9C5-E822-4106-A99B-24BAC8C58125}" type="presParOf" srcId="{44D072E3-B3BB-4896-9126-3FAF161BB842}" destId="{180654FD-2230-4E14-9983-E6F85483E45B}" srcOrd="0" destOrd="0" presId="urn:microsoft.com/office/officeart/2005/8/layout/hProcess7"/>
    <dgm:cxn modelId="{0E4CB0FC-546C-4CB8-9CF7-8323EAFD0476}" type="presParOf" srcId="{44D072E3-B3BB-4896-9126-3FAF161BB842}" destId="{E4D60C0C-7BAB-4C91-B82D-64AD9DD05BEC}" srcOrd="1" destOrd="0" presId="urn:microsoft.com/office/officeart/2005/8/layout/hProcess7"/>
    <dgm:cxn modelId="{6E4A1AB2-63B1-484F-911F-C810BAC5732B}" type="presParOf" srcId="{44D072E3-B3BB-4896-9126-3FAF161BB842}" destId="{4609A975-8E53-4FA6-AB02-4B63BFFAC35B}" srcOrd="2" destOrd="0" presId="urn:microsoft.com/office/officeart/2005/8/layout/hProcess7"/>
    <dgm:cxn modelId="{C3D7FE83-9E10-43B6-87C7-E212A0395800}" type="presParOf" srcId="{D235EA33-10A7-4EEA-8524-3D8757CB1EB8}" destId="{96124BF4-3A5E-48F0-B1A9-5DB9874D1BCF}" srcOrd="3" destOrd="0" presId="urn:microsoft.com/office/officeart/2005/8/layout/hProcess7"/>
    <dgm:cxn modelId="{9B8CD79D-E8F6-4B24-9D2B-BF53471BCA56}" type="presParOf" srcId="{D235EA33-10A7-4EEA-8524-3D8757CB1EB8}" destId="{BA69C281-A862-4FCA-86F0-1560D70F442F}" srcOrd="4" destOrd="0" presId="urn:microsoft.com/office/officeart/2005/8/layout/hProcess7"/>
    <dgm:cxn modelId="{ADEA8767-CD77-4C11-9774-C0C097388622}" type="presParOf" srcId="{BA69C281-A862-4FCA-86F0-1560D70F442F}" destId="{C43AF79F-DB11-4BB6-B272-3904E2C47AE9}" srcOrd="0" destOrd="0" presId="urn:microsoft.com/office/officeart/2005/8/layout/hProcess7"/>
    <dgm:cxn modelId="{A093CB3C-8D1E-4901-9B6D-E7E1E2CE96A4}" type="presParOf" srcId="{BA69C281-A862-4FCA-86F0-1560D70F442F}" destId="{7C19AC01-71A6-4979-A38B-E6899B842968}" srcOrd="1" destOrd="0" presId="urn:microsoft.com/office/officeart/2005/8/layout/hProcess7"/>
    <dgm:cxn modelId="{6F37E626-D436-4EAE-BD2C-E35237DA8E5E}" type="presParOf" srcId="{BA69C281-A862-4FCA-86F0-1560D70F442F}" destId="{966ACE53-38AE-4CE0-904E-952FE2B3FE7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0A4A42-258C-4274-9BE2-DDB9630A557C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C"/>
        </a:p>
      </dgm:t>
    </dgm:pt>
    <dgm:pt modelId="{AFB2D0B7-F4CF-44E2-8139-DFCEA5CDF6DF}">
      <dgm:prSet phldrT="[Texto]"/>
      <dgm:spPr/>
      <dgm:t>
        <a:bodyPr/>
        <a:lstStyle/>
        <a:p>
          <a:r>
            <a:rPr lang="es-EC" dirty="0" smtClean="0"/>
            <a:t>DEFINICIÓN</a:t>
          </a:r>
          <a:endParaRPr lang="es-EC" dirty="0"/>
        </a:p>
      </dgm:t>
    </dgm:pt>
    <dgm:pt modelId="{1E93C31D-6140-4E75-975C-4B83822819FC}" type="parTrans" cxnId="{9D79D22E-E5FB-4B3A-959A-58C84E5532B1}">
      <dgm:prSet/>
      <dgm:spPr/>
      <dgm:t>
        <a:bodyPr/>
        <a:lstStyle/>
        <a:p>
          <a:endParaRPr lang="es-EC"/>
        </a:p>
      </dgm:t>
    </dgm:pt>
    <dgm:pt modelId="{5F8818F2-52B4-4A4D-BB20-4AAA53416BC5}" type="sibTrans" cxnId="{9D79D22E-E5FB-4B3A-959A-58C84E5532B1}">
      <dgm:prSet/>
      <dgm:spPr/>
      <dgm:t>
        <a:bodyPr/>
        <a:lstStyle/>
        <a:p>
          <a:endParaRPr lang="es-EC"/>
        </a:p>
      </dgm:t>
    </dgm:pt>
    <dgm:pt modelId="{2EDDAC39-880D-4D98-838E-6E3974828633}">
      <dgm:prSet phldrT="[Texto]"/>
      <dgm:spPr/>
      <dgm:t>
        <a:bodyPr/>
        <a:lstStyle/>
        <a:p>
          <a:r>
            <a:rPr lang="es-EC" dirty="0" smtClean="0"/>
            <a:t>Sumar n valores ingresados por teclado.</a:t>
          </a:r>
          <a:endParaRPr lang="es-EC" dirty="0"/>
        </a:p>
      </dgm:t>
    </dgm:pt>
    <dgm:pt modelId="{5141D387-0508-4F4D-889B-0FEE45A1ABF0}" type="parTrans" cxnId="{D8419EC7-AABB-433B-8946-3F5C5192F98D}">
      <dgm:prSet/>
      <dgm:spPr/>
      <dgm:t>
        <a:bodyPr/>
        <a:lstStyle/>
        <a:p>
          <a:endParaRPr lang="es-EC"/>
        </a:p>
      </dgm:t>
    </dgm:pt>
    <dgm:pt modelId="{19155548-AC93-4422-9B7B-BF06CA5650AA}" type="sibTrans" cxnId="{D8419EC7-AABB-433B-8946-3F5C5192F98D}">
      <dgm:prSet/>
      <dgm:spPr/>
      <dgm:t>
        <a:bodyPr/>
        <a:lstStyle/>
        <a:p>
          <a:endParaRPr lang="es-EC"/>
        </a:p>
      </dgm:t>
    </dgm:pt>
    <dgm:pt modelId="{955949B9-3EB5-4918-A3C6-8BEBADBFBF9E}">
      <dgm:prSet phldrT="[Texto]"/>
      <dgm:spPr/>
      <dgm:t>
        <a:bodyPr/>
        <a:lstStyle/>
        <a:p>
          <a:r>
            <a:rPr lang="es-EC" dirty="0" smtClean="0"/>
            <a:t>ANÁLISIS</a:t>
          </a:r>
          <a:endParaRPr lang="es-EC" dirty="0"/>
        </a:p>
      </dgm:t>
    </dgm:pt>
    <dgm:pt modelId="{0DAC07D7-2E7A-416F-82C4-2DAA8C9C6AEC}" type="parTrans" cxnId="{DFBCB737-A7E6-41E0-A0D9-1AA9A7A552D6}">
      <dgm:prSet/>
      <dgm:spPr/>
      <dgm:t>
        <a:bodyPr/>
        <a:lstStyle/>
        <a:p>
          <a:endParaRPr lang="es-EC"/>
        </a:p>
      </dgm:t>
    </dgm:pt>
    <dgm:pt modelId="{26FEAFBC-80D4-43DD-A54F-7EDC8BD26553}" type="sibTrans" cxnId="{DFBCB737-A7E6-41E0-A0D9-1AA9A7A552D6}">
      <dgm:prSet/>
      <dgm:spPr/>
      <dgm:t>
        <a:bodyPr/>
        <a:lstStyle/>
        <a:p>
          <a:endParaRPr lang="es-EC"/>
        </a:p>
      </dgm:t>
    </dgm:pt>
    <dgm:pt modelId="{64A4F626-16E1-41B9-88B8-10E998C3817A}">
      <dgm:prSet phldrT="[Texto]"/>
      <dgm:spPr/>
      <dgm:t>
        <a:bodyPr/>
        <a:lstStyle/>
        <a:p>
          <a:r>
            <a:rPr lang="es-EC" b="1" dirty="0" smtClean="0"/>
            <a:t>Salida</a:t>
          </a:r>
          <a:r>
            <a:rPr lang="es-EC" dirty="0" smtClean="0"/>
            <a:t>: Suma</a:t>
          </a:r>
          <a:endParaRPr lang="es-EC" dirty="0"/>
        </a:p>
      </dgm:t>
    </dgm:pt>
    <dgm:pt modelId="{3F4EFD9D-1543-4D43-A401-2AF6B898CD81}" type="parTrans" cxnId="{77EB72A4-73FE-43B5-9AF5-617F47DCDD61}">
      <dgm:prSet/>
      <dgm:spPr/>
      <dgm:t>
        <a:bodyPr/>
        <a:lstStyle/>
        <a:p>
          <a:endParaRPr lang="es-EC"/>
        </a:p>
      </dgm:t>
    </dgm:pt>
    <dgm:pt modelId="{6BFC6032-C9FC-4824-9EB9-94399EAD97A1}" type="sibTrans" cxnId="{77EB72A4-73FE-43B5-9AF5-617F47DCDD61}">
      <dgm:prSet/>
      <dgm:spPr/>
      <dgm:t>
        <a:bodyPr/>
        <a:lstStyle/>
        <a:p>
          <a:endParaRPr lang="es-EC"/>
        </a:p>
      </dgm:t>
    </dgm:pt>
    <dgm:pt modelId="{CCF10BFF-BF39-4093-9D79-FE844C361CC8}">
      <dgm:prSet phldrT="[Texto]"/>
      <dgm:spPr/>
      <dgm:t>
        <a:bodyPr/>
        <a:lstStyle/>
        <a:p>
          <a:r>
            <a:rPr lang="es-EC" dirty="0" smtClean="0"/>
            <a:t>DISEÑO</a:t>
          </a:r>
          <a:endParaRPr lang="es-EC" dirty="0"/>
        </a:p>
      </dgm:t>
    </dgm:pt>
    <dgm:pt modelId="{8373D201-B79C-49D0-A275-4702642F778B}" type="parTrans" cxnId="{EE8BF7D7-7304-4A60-A202-EEEE9423430B}">
      <dgm:prSet/>
      <dgm:spPr/>
      <dgm:t>
        <a:bodyPr/>
        <a:lstStyle/>
        <a:p>
          <a:endParaRPr lang="es-EC"/>
        </a:p>
      </dgm:t>
    </dgm:pt>
    <dgm:pt modelId="{3B0BB052-3E37-428B-8625-E29F76194101}" type="sibTrans" cxnId="{EE8BF7D7-7304-4A60-A202-EEEE9423430B}">
      <dgm:prSet/>
      <dgm:spPr/>
      <dgm:t>
        <a:bodyPr/>
        <a:lstStyle/>
        <a:p>
          <a:endParaRPr lang="es-EC"/>
        </a:p>
      </dgm:t>
    </dgm:pt>
    <dgm:pt modelId="{FFC1882E-AF19-4EED-BC7C-8BFDF232BC57}">
      <dgm:prSet phldrT="[Texto]"/>
      <dgm:spPr/>
      <dgm:t>
        <a:bodyPr/>
        <a:lstStyle/>
        <a:p>
          <a:r>
            <a:rPr lang="es-EC" dirty="0" smtClean="0"/>
            <a:t>Se diseña la estructura de la solución, elaborando </a:t>
          </a:r>
          <a:r>
            <a:rPr lang="es-EC" b="1" dirty="0" smtClean="0"/>
            <a:t>el algoritmo</a:t>
          </a:r>
          <a:r>
            <a:rPr lang="es-EC" dirty="0" smtClean="0"/>
            <a:t>.</a:t>
          </a:r>
          <a:endParaRPr lang="es-EC" dirty="0"/>
        </a:p>
      </dgm:t>
    </dgm:pt>
    <dgm:pt modelId="{B4F83F30-07DA-48FE-91F1-5B03FEEC68D5}" type="parTrans" cxnId="{AE620C27-0FC8-409B-A59C-6A3579CDC5CA}">
      <dgm:prSet/>
      <dgm:spPr/>
      <dgm:t>
        <a:bodyPr/>
        <a:lstStyle/>
        <a:p>
          <a:endParaRPr lang="es-EC"/>
        </a:p>
      </dgm:t>
    </dgm:pt>
    <dgm:pt modelId="{2A13E435-E03B-423A-91BE-0D7825F42205}" type="sibTrans" cxnId="{AE620C27-0FC8-409B-A59C-6A3579CDC5CA}">
      <dgm:prSet/>
      <dgm:spPr/>
      <dgm:t>
        <a:bodyPr/>
        <a:lstStyle/>
        <a:p>
          <a:endParaRPr lang="es-EC"/>
        </a:p>
      </dgm:t>
    </dgm:pt>
    <dgm:pt modelId="{D115670A-86F0-4403-86EC-AD264ADBD3A2}">
      <dgm:prSet phldrT="[Texto]"/>
      <dgm:spPr/>
      <dgm:t>
        <a:bodyPr/>
        <a:lstStyle/>
        <a:p>
          <a:r>
            <a:rPr lang="es-EC" b="1" dirty="0" smtClean="0"/>
            <a:t>Datos disponibles</a:t>
          </a:r>
          <a:r>
            <a:rPr lang="es-EC" dirty="0" smtClean="0"/>
            <a:t>: Cantidad de números</a:t>
          </a:r>
          <a:endParaRPr lang="es-EC" dirty="0"/>
        </a:p>
      </dgm:t>
    </dgm:pt>
    <dgm:pt modelId="{7E3E5F64-0DAB-4A66-B94B-44167E4178B7}" type="parTrans" cxnId="{A6CF3FFC-0635-41B8-A4DF-3AA8F1AA3C2D}">
      <dgm:prSet/>
      <dgm:spPr/>
      <dgm:t>
        <a:bodyPr/>
        <a:lstStyle/>
        <a:p>
          <a:endParaRPr lang="es-EC"/>
        </a:p>
      </dgm:t>
    </dgm:pt>
    <dgm:pt modelId="{961FEF39-0FDB-427B-ACC8-BD1F4EE00FA1}" type="sibTrans" cxnId="{A6CF3FFC-0635-41B8-A4DF-3AA8F1AA3C2D}">
      <dgm:prSet/>
      <dgm:spPr/>
      <dgm:t>
        <a:bodyPr/>
        <a:lstStyle/>
        <a:p>
          <a:endParaRPr lang="es-EC"/>
        </a:p>
      </dgm:t>
    </dgm:pt>
    <dgm:pt modelId="{2C05FC8A-3836-4A3D-95E7-A7CA2188B652}">
      <dgm:prSet phldrT="[Texto]"/>
      <dgm:spPr/>
      <dgm:t>
        <a:bodyPr/>
        <a:lstStyle/>
        <a:p>
          <a:r>
            <a:rPr lang="es-EC" b="1" dirty="0" smtClean="0"/>
            <a:t>Proceso a seguir</a:t>
          </a:r>
          <a:r>
            <a:rPr lang="es-EC" dirty="0" smtClean="0"/>
            <a:t>:</a:t>
          </a:r>
          <a:endParaRPr lang="es-EC" dirty="0"/>
        </a:p>
      </dgm:t>
    </dgm:pt>
    <dgm:pt modelId="{6D980C8A-2448-4F9B-88FD-1B8B844E5F01}" type="parTrans" cxnId="{537B82B3-4B47-44D0-A280-B4CFCC681C33}">
      <dgm:prSet/>
      <dgm:spPr/>
      <dgm:t>
        <a:bodyPr/>
        <a:lstStyle/>
        <a:p>
          <a:endParaRPr lang="es-EC"/>
        </a:p>
      </dgm:t>
    </dgm:pt>
    <dgm:pt modelId="{342E2F49-9056-4746-B1FD-2AC4AFC44A63}" type="sibTrans" cxnId="{537B82B3-4B47-44D0-A280-B4CFCC681C33}">
      <dgm:prSet/>
      <dgm:spPr/>
      <dgm:t>
        <a:bodyPr/>
        <a:lstStyle/>
        <a:p>
          <a:endParaRPr lang="es-EC"/>
        </a:p>
      </dgm:t>
    </dgm:pt>
    <dgm:pt modelId="{2E43127D-BECA-4D4D-9528-552ABDB323F6}">
      <dgm:prSet phldrT="[Texto]"/>
      <dgm:spPr/>
      <dgm:t>
        <a:bodyPr/>
        <a:lstStyle/>
        <a:p>
          <a:r>
            <a:rPr lang="es-EC" dirty="0" smtClean="0"/>
            <a:t>Leer números y sumarlos mientras la cantidad de números sea mayor a 0.</a:t>
          </a:r>
          <a:endParaRPr lang="es-EC" dirty="0"/>
        </a:p>
      </dgm:t>
    </dgm:pt>
    <dgm:pt modelId="{055FD774-01C9-430F-89E6-CD4E4057963F}" type="parTrans" cxnId="{AA28BF47-710A-493B-A5D8-6EC9FFD4E56E}">
      <dgm:prSet/>
      <dgm:spPr/>
      <dgm:t>
        <a:bodyPr/>
        <a:lstStyle/>
        <a:p>
          <a:endParaRPr lang="es-EC"/>
        </a:p>
      </dgm:t>
    </dgm:pt>
    <dgm:pt modelId="{FAB64789-4139-46D2-AC83-311243BE10A6}" type="sibTrans" cxnId="{AA28BF47-710A-493B-A5D8-6EC9FFD4E56E}">
      <dgm:prSet/>
      <dgm:spPr/>
      <dgm:t>
        <a:bodyPr/>
        <a:lstStyle/>
        <a:p>
          <a:endParaRPr lang="es-EC"/>
        </a:p>
      </dgm:t>
    </dgm:pt>
    <dgm:pt modelId="{E8A917E4-361A-49CF-80B8-08D44FA5E632}" type="pres">
      <dgm:prSet presAssocID="{7D0A4A42-258C-4274-9BE2-DDB9630A55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3DF93A2-2FF5-4026-9846-34C22B0912C9}" type="pres">
      <dgm:prSet presAssocID="{AFB2D0B7-F4CF-44E2-8139-DFCEA5CDF6DF}" presName="composite" presStyleCnt="0"/>
      <dgm:spPr/>
      <dgm:t>
        <a:bodyPr/>
        <a:lstStyle/>
        <a:p>
          <a:endParaRPr lang="es-EC"/>
        </a:p>
      </dgm:t>
    </dgm:pt>
    <dgm:pt modelId="{46F0E4AB-6B4C-4C6E-8254-C22770D36542}" type="pres">
      <dgm:prSet presAssocID="{AFB2D0B7-F4CF-44E2-8139-DFCEA5CDF6D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7F37C16-8278-4594-B647-5182E394F5F8}" type="pres">
      <dgm:prSet presAssocID="{AFB2D0B7-F4CF-44E2-8139-DFCEA5CDF6D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5F2B15F-4E26-4C24-AB6E-33182EDF3D98}" type="pres">
      <dgm:prSet presAssocID="{5F8818F2-52B4-4A4D-BB20-4AAA53416BC5}" presName="space" presStyleCnt="0"/>
      <dgm:spPr/>
      <dgm:t>
        <a:bodyPr/>
        <a:lstStyle/>
        <a:p>
          <a:endParaRPr lang="es-EC"/>
        </a:p>
      </dgm:t>
    </dgm:pt>
    <dgm:pt modelId="{89E617CA-EF57-4FD2-8809-3D2AF105EF8E}" type="pres">
      <dgm:prSet presAssocID="{955949B9-3EB5-4918-A3C6-8BEBADBFBF9E}" presName="composite" presStyleCnt="0"/>
      <dgm:spPr/>
      <dgm:t>
        <a:bodyPr/>
        <a:lstStyle/>
        <a:p>
          <a:endParaRPr lang="es-EC"/>
        </a:p>
      </dgm:t>
    </dgm:pt>
    <dgm:pt modelId="{F38F9E17-4EF1-4E23-AF36-4AF69548EA69}" type="pres">
      <dgm:prSet presAssocID="{955949B9-3EB5-4918-A3C6-8BEBADBFBF9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0C963EB-BFE7-4243-AE51-C675F0AB4E80}" type="pres">
      <dgm:prSet presAssocID="{955949B9-3EB5-4918-A3C6-8BEBADBFBF9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37BF149-AC29-446F-B95B-2730245B3954}" type="pres">
      <dgm:prSet presAssocID="{26FEAFBC-80D4-43DD-A54F-7EDC8BD26553}" presName="space" presStyleCnt="0"/>
      <dgm:spPr/>
      <dgm:t>
        <a:bodyPr/>
        <a:lstStyle/>
        <a:p>
          <a:endParaRPr lang="es-EC"/>
        </a:p>
      </dgm:t>
    </dgm:pt>
    <dgm:pt modelId="{03A90BD0-8054-4112-8BB8-B409ED3A3FD8}" type="pres">
      <dgm:prSet presAssocID="{CCF10BFF-BF39-4093-9D79-FE844C361CC8}" presName="composite" presStyleCnt="0"/>
      <dgm:spPr/>
      <dgm:t>
        <a:bodyPr/>
        <a:lstStyle/>
        <a:p>
          <a:endParaRPr lang="es-EC"/>
        </a:p>
      </dgm:t>
    </dgm:pt>
    <dgm:pt modelId="{E454EF2C-606F-4642-8074-E7BE6C186E14}" type="pres">
      <dgm:prSet presAssocID="{CCF10BFF-BF39-4093-9D79-FE844C361CC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C5BCF19-9188-4B59-8A84-2E68875D7127}" type="pres">
      <dgm:prSet presAssocID="{CCF10BFF-BF39-4093-9D79-FE844C361CC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8E046957-E5B1-46B6-9C6D-BAFFD0288EF2}" type="presOf" srcId="{7D0A4A42-258C-4274-9BE2-DDB9630A557C}" destId="{E8A917E4-361A-49CF-80B8-08D44FA5E632}" srcOrd="0" destOrd="0" presId="urn:microsoft.com/office/officeart/2005/8/layout/hList1"/>
    <dgm:cxn modelId="{7FCC809F-7F91-42B4-8420-13F11DA6A7D5}" type="presOf" srcId="{FFC1882E-AF19-4EED-BC7C-8BFDF232BC57}" destId="{EC5BCF19-9188-4B59-8A84-2E68875D7127}" srcOrd="0" destOrd="0" presId="urn:microsoft.com/office/officeart/2005/8/layout/hList1"/>
    <dgm:cxn modelId="{AE620C27-0FC8-409B-A59C-6A3579CDC5CA}" srcId="{CCF10BFF-BF39-4093-9D79-FE844C361CC8}" destId="{FFC1882E-AF19-4EED-BC7C-8BFDF232BC57}" srcOrd="0" destOrd="0" parTransId="{B4F83F30-07DA-48FE-91F1-5B03FEEC68D5}" sibTransId="{2A13E435-E03B-423A-91BE-0D7825F42205}"/>
    <dgm:cxn modelId="{537B82B3-4B47-44D0-A280-B4CFCC681C33}" srcId="{955949B9-3EB5-4918-A3C6-8BEBADBFBF9E}" destId="{2C05FC8A-3836-4A3D-95E7-A7CA2188B652}" srcOrd="2" destOrd="0" parTransId="{6D980C8A-2448-4F9B-88FD-1B8B844E5F01}" sibTransId="{342E2F49-9056-4746-B1FD-2AC4AFC44A63}"/>
    <dgm:cxn modelId="{55642362-7632-40C4-A8D6-266C2A7D7FC1}" type="presOf" srcId="{CCF10BFF-BF39-4093-9D79-FE844C361CC8}" destId="{E454EF2C-606F-4642-8074-E7BE6C186E14}" srcOrd="0" destOrd="0" presId="urn:microsoft.com/office/officeart/2005/8/layout/hList1"/>
    <dgm:cxn modelId="{D8419EC7-AABB-433B-8946-3F5C5192F98D}" srcId="{AFB2D0B7-F4CF-44E2-8139-DFCEA5CDF6DF}" destId="{2EDDAC39-880D-4D98-838E-6E3974828633}" srcOrd="0" destOrd="0" parTransId="{5141D387-0508-4F4D-889B-0FEE45A1ABF0}" sibTransId="{19155548-AC93-4422-9B7B-BF06CA5650AA}"/>
    <dgm:cxn modelId="{1CA518B2-BBBC-496F-A18A-DD6D3871F939}" type="presOf" srcId="{2EDDAC39-880D-4D98-838E-6E3974828633}" destId="{37F37C16-8278-4594-B647-5182E394F5F8}" srcOrd="0" destOrd="0" presId="urn:microsoft.com/office/officeart/2005/8/layout/hList1"/>
    <dgm:cxn modelId="{EE8BF7D7-7304-4A60-A202-EEEE9423430B}" srcId="{7D0A4A42-258C-4274-9BE2-DDB9630A557C}" destId="{CCF10BFF-BF39-4093-9D79-FE844C361CC8}" srcOrd="2" destOrd="0" parTransId="{8373D201-B79C-49D0-A275-4702642F778B}" sibTransId="{3B0BB052-3E37-428B-8625-E29F76194101}"/>
    <dgm:cxn modelId="{BAAF5719-A547-47FD-BEF6-4F1B60C38E75}" type="presOf" srcId="{64A4F626-16E1-41B9-88B8-10E998C3817A}" destId="{70C963EB-BFE7-4243-AE51-C675F0AB4E80}" srcOrd="0" destOrd="0" presId="urn:microsoft.com/office/officeart/2005/8/layout/hList1"/>
    <dgm:cxn modelId="{77EB72A4-73FE-43B5-9AF5-617F47DCDD61}" srcId="{955949B9-3EB5-4918-A3C6-8BEBADBFBF9E}" destId="{64A4F626-16E1-41B9-88B8-10E998C3817A}" srcOrd="0" destOrd="0" parTransId="{3F4EFD9D-1543-4D43-A401-2AF6B898CD81}" sibTransId="{6BFC6032-C9FC-4824-9EB9-94399EAD97A1}"/>
    <dgm:cxn modelId="{A6CF3FFC-0635-41B8-A4DF-3AA8F1AA3C2D}" srcId="{955949B9-3EB5-4918-A3C6-8BEBADBFBF9E}" destId="{D115670A-86F0-4403-86EC-AD264ADBD3A2}" srcOrd="1" destOrd="0" parTransId="{7E3E5F64-0DAB-4A66-B94B-44167E4178B7}" sibTransId="{961FEF39-0FDB-427B-ACC8-BD1F4EE00FA1}"/>
    <dgm:cxn modelId="{9D79D22E-E5FB-4B3A-959A-58C84E5532B1}" srcId="{7D0A4A42-258C-4274-9BE2-DDB9630A557C}" destId="{AFB2D0B7-F4CF-44E2-8139-DFCEA5CDF6DF}" srcOrd="0" destOrd="0" parTransId="{1E93C31D-6140-4E75-975C-4B83822819FC}" sibTransId="{5F8818F2-52B4-4A4D-BB20-4AAA53416BC5}"/>
    <dgm:cxn modelId="{6FB0C6D3-06E3-4639-80CC-566707097663}" type="presOf" srcId="{AFB2D0B7-F4CF-44E2-8139-DFCEA5CDF6DF}" destId="{46F0E4AB-6B4C-4C6E-8254-C22770D36542}" srcOrd="0" destOrd="0" presId="urn:microsoft.com/office/officeart/2005/8/layout/hList1"/>
    <dgm:cxn modelId="{3882756B-9B76-43C3-9F85-1D989FCFC94D}" type="presOf" srcId="{D115670A-86F0-4403-86EC-AD264ADBD3A2}" destId="{70C963EB-BFE7-4243-AE51-C675F0AB4E80}" srcOrd="0" destOrd="1" presId="urn:microsoft.com/office/officeart/2005/8/layout/hList1"/>
    <dgm:cxn modelId="{33A6DA53-6312-4946-835C-14087A83F538}" type="presOf" srcId="{2E43127D-BECA-4D4D-9528-552ABDB323F6}" destId="{70C963EB-BFE7-4243-AE51-C675F0AB4E80}" srcOrd="0" destOrd="3" presId="urn:microsoft.com/office/officeart/2005/8/layout/hList1"/>
    <dgm:cxn modelId="{DFBCB737-A7E6-41E0-A0D9-1AA9A7A552D6}" srcId="{7D0A4A42-258C-4274-9BE2-DDB9630A557C}" destId="{955949B9-3EB5-4918-A3C6-8BEBADBFBF9E}" srcOrd="1" destOrd="0" parTransId="{0DAC07D7-2E7A-416F-82C4-2DAA8C9C6AEC}" sibTransId="{26FEAFBC-80D4-43DD-A54F-7EDC8BD26553}"/>
    <dgm:cxn modelId="{AA28BF47-710A-493B-A5D8-6EC9FFD4E56E}" srcId="{2C05FC8A-3836-4A3D-95E7-A7CA2188B652}" destId="{2E43127D-BECA-4D4D-9528-552ABDB323F6}" srcOrd="0" destOrd="0" parTransId="{055FD774-01C9-430F-89E6-CD4E4057963F}" sibTransId="{FAB64789-4139-46D2-AC83-311243BE10A6}"/>
    <dgm:cxn modelId="{747375DF-123B-473D-A8ED-9F82B7051F4B}" type="presOf" srcId="{955949B9-3EB5-4918-A3C6-8BEBADBFBF9E}" destId="{F38F9E17-4EF1-4E23-AF36-4AF69548EA69}" srcOrd="0" destOrd="0" presId="urn:microsoft.com/office/officeart/2005/8/layout/hList1"/>
    <dgm:cxn modelId="{82FE5088-2EA1-48FB-8D83-EBC6406C128E}" type="presOf" srcId="{2C05FC8A-3836-4A3D-95E7-A7CA2188B652}" destId="{70C963EB-BFE7-4243-AE51-C675F0AB4E80}" srcOrd="0" destOrd="2" presId="urn:microsoft.com/office/officeart/2005/8/layout/hList1"/>
    <dgm:cxn modelId="{DAA192E5-95A7-4CB0-A573-D3E9CB371A94}" type="presParOf" srcId="{E8A917E4-361A-49CF-80B8-08D44FA5E632}" destId="{33DF93A2-2FF5-4026-9846-34C22B0912C9}" srcOrd="0" destOrd="0" presId="urn:microsoft.com/office/officeart/2005/8/layout/hList1"/>
    <dgm:cxn modelId="{1B95BF32-C122-4FAA-ADDD-49DF27B21DC3}" type="presParOf" srcId="{33DF93A2-2FF5-4026-9846-34C22B0912C9}" destId="{46F0E4AB-6B4C-4C6E-8254-C22770D36542}" srcOrd="0" destOrd="0" presId="urn:microsoft.com/office/officeart/2005/8/layout/hList1"/>
    <dgm:cxn modelId="{2CE32611-A169-4E73-A6B0-2994F39E1677}" type="presParOf" srcId="{33DF93A2-2FF5-4026-9846-34C22B0912C9}" destId="{37F37C16-8278-4594-B647-5182E394F5F8}" srcOrd="1" destOrd="0" presId="urn:microsoft.com/office/officeart/2005/8/layout/hList1"/>
    <dgm:cxn modelId="{A4796A06-D97A-4611-9B54-F945C66DFF57}" type="presParOf" srcId="{E8A917E4-361A-49CF-80B8-08D44FA5E632}" destId="{25F2B15F-4E26-4C24-AB6E-33182EDF3D98}" srcOrd="1" destOrd="0" presId="urn:microsoft.com/office/officeart/2005/8/layout/hList1"/>
    <dgm:cxn modelId="{C26AF1B2-F91A-4D2D-B881-93BDF7A236C2}" type="presParOf" srcId="{E8A917E4-361A-49CF-80B8-08D44FA5E632}" destId="{89E617CA-EF57-4FD2-8809-3D2AF105EF8E}" srcOrd="2" destOrd="0" presId="urn:microsoft.com/office/officeart/2005/8/layout/hList1"/>
    <dgm:cxn modelId="{F74ECD73-DD7C-428B-A3E2-531DD725D0D4}" type="presParOf" srcId="{89E617CA-EF57-4FD2-8809-3D2AF105EF8E}" destId="{F38F9E17-4EF1-4E23-AF36-4AF69548EA69}" srcOrd="0" destOrd="0" presId="urn:microsoft.com/office/officeart/2005/8/layout/hList1"/>
    <dgm:cxn modelId="{99BC4206-B648-4A85-9E80-41E9AE809123}" type="presParOf" srcId="{89E617CA-EF57-4FD2-8809-3D2AF105EF8E}" destId="{70C963EB-BFE7-4243-AE51-C675F0AB4E80}" srcOrd="1" destOrd="0" presId="urn:microsoft.com/office/officeart/2005/8/layout/hList1"/>
    <dgm:cxn modelId="{C7EC2699-4F91-4DB3-BEAF-D64184494059}" type="presParOf" srcId="{E8A917E4-361A-49CF-80B8-08D44FA5E632}" destId="{537BF149-AC29-446F-B95B-2730245B3954}" srcOrd="3" destOrd="0" presId="urn:microsoft.com/office/officeart/2005/8/layout/hList1"/>
    <dgm:cxn modelId="{9BD1A707-128B-4E6E-A4A4-16A41247FCE1}" type="presParOf" srcId="{E8A917E4-361A-49CF-80B8-08D44FA5E632}" destId="{03A90BD0-8054-4112-8BB8-B409ED3A3FD8}" srcOrd="4" destOrd="0" presId="urn:microsoft.com/office/officeart/2005/8/layout/hList1"/>
    <dgm:cxn modelId="{C9707677-0535-488F-BD2A-68F4CD27783F}" type="presParOf" srcId="{03A90BD0-8054-4112-8BB8-B409ED3A3FD8}" destId="{E454EF2C-606F-4642-8074-E7BE6C186E14}" srcOrd="0" destOrd="0" presId="urn:microsoft.com/office/officeart/2005/8/layout/hList1"/>
    <dgm:cxn modelId="{EBFEB57D-F5AF-49D9-B62A-BD11C40718D6}" type="presParOf" srcId="{03A90BD0-8054-4112-8BB8-B409ED3A3FD8}" destId="{EC5BCF19-9188-4B59-8A84-2E68875D712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18E76D-217C-4E48-9B26-0793D40CA059}">
      <dsp:nvSpPr>
        <dsp:cNvPr id="0" name=""/>
        <dsp:cNvSpPr/>
      </dsp:nvSpPr>
      <dsp:spPr>
        <a:xfrm>
          <a:off x="869" y="0"/>
          <a:ext cx="2261593" cy="3816424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600" kern="1200" dirty="0" smtClean="0"/>
            <a:t>WHILE</a:t>
          </a:r>
          <a:endParaRPr lang="es-EC" sz="3600" kern="1200" dirty="0"/>
        </a:p>
      </dsp:txBody>
      <dsp:txXfrm>
        <a:off x="869" y="0"/>
        <a:ext cx="2261593" cy="1144927"/>
      </dsp:txXfrm>
    </dsp:sp>
    <dsp:sp modelId="{5554E048-290B-4E10-9FDE-41035FEF92CE}">
      <dsp:nvSpPr>
        <dsp:cNvPr id="0" name=""/>
        <dsp:cNvSpPr/>
      </dsp:nvSpPr>
      <dsp:spPr>
        <a:xfrm>
          <a:off x="227029" y="1144927"/>
          <a:ext cx="1809274" cy="24806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Si se sabe que algo se va a repetir, aunque sepa cuántas veces, y que puede repetirse desde 0 hasta N veces.</a:t>
          </a:r>
          <a:endParaRPr lang="es-EC" sz="1800" kern="1200" dirty="0"/>
        </a:p>
      </dsp:txBody>
      <dsp:txXfrm>
        <a:off x="280021" y="1197919"/>
        <a:ext cx="1703290" cy="2374691"/>
      </dsp:txXfrm>
    </dsp:sp>
    <dsp:sp modelId="{D6ACF09B-CA8B-47A4-AF24-2E34C700659C}">
      <dsp:nvSpPr>
        <dsp:cNvPr id="0" name=""/>
        <dsp:cNvSpPr/>
      </dsp:nvSpPr>
      <dsp:spPr>
        <a:xfrm>
          <a:off x="2432082" y="0"/>
          <a:ext cx="2261593" cy="3816424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600" kern="1200" dirty="0" smtClean="0"/>
            <a:t>DO-WHILE</a:t>
          </a:r>
          <a:endParaRPr lang="es-EC" sz="3600" kern="1200" dirty="0"/>
        </a:p>
      </dsp:txBody>
      <dsp:txXfrm>
        <a:off x="2432082" y="0"/>
        <a:ext cx="2261593" cy="1144927"/>
      </dsp:txXfrm>
    </dsp:sp>
    <dsp:sp modelId="{780D8150-24B2-4506-B352-425B61EF3A71}">
      <dsp:nvSpPr>
        <dsp:cNvPr id="0" name=""/>
        <dsp:cNvSpPr/>
      </dsp:nvSpPr>
      <dsp:spPr>
        <a:xfrm>
          <a:off x="2658242" y="1144927"/>
          <a:ext cx="1809274" cy="24806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Si se sabe que algo se va a repetir, aunque sepa cuántas veces, pero se conoce que si va a haber al menos una ejecución</a:t>
          </a:r>
          <a:endParaRPr lang="es-EC" sz="1800" kern="1200" dirty="0"/>
        </a:p>
      </dsp:txBody>
      <dsp:txXfrm>
        <a:off x="2711234" y="1197919"/>
        <a:ext cx="1703290" cy="2374691"/>
      </dsp:txXfrm>
    </dsp:sp>
    <dsp:sp modelId="{4726F02E-966E-48FA-869C-4647CE440225}">
      <dsp:nvSpPr>
        <dsp:cNvPr id="0" name=""/>
        <dsp:cNvSpPr/>
      </dsp:nvSpPr>
      <dsp:spPr>
        <a:xfrm>
          <a:off x="4863295" y="0"/>
          <a:ext cx="2261593" cy="3816424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600" kern="1200" dirty="0" smtClean="0"/>
            <a:t>FOR</a:t>
          </a:r>
          <a:endParaRPr lang="es-EC" sz="3600" kern="1200" dirty="0"/>
        </a:p>
      </dsp:txBody>
      <dsp:txXfrm>
        <a:off x="4863295" y="0"/>
        <a:ext cx="2261593" cy="1144927"/>
      </dsp:txXfrm>
    </dsp:sp>
    <dsp:sp modelId="{50664CA1-2D91-4832-8B30-4E123058CE20}">
      <dsp:nvSpPr>
        <dsp:cNvPr id="0" name=""/>
        <dsp:cNvSpPr/>
      </dsp:nvSpPr>
      <dsp:spPr>
        <a:xfrm>
          <a:off x="5089455" y="1144927"/>
          <a:ext cx="1809274" cy="24806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Si se conoce exactamente cuantas veces se va a repetir.</a:t>
          </a:r>
          <a:endParaRPr lang="es-EC" sz="1800" kern="1200" dirty="0"/>
        </a:p>
      </dsp:txBody>
      <dsp:txXfrm>
        <a:off x="5142447" y="1197919"/>
        <a:ext cx="1703290" cy="23746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58567-DD8C-4D8E-AD3D-55EDB4D042DF}">
      <dsp:nvSpPr>
        <dsp:cNvPr id="0" name=""/>
        <dsp:cNvSpPr/>
      </dsp:nvSpPr>
      <dsp:spPr>
        <a:xfrm>
          <a:off x="1874" y="0"/>
          <a:ext cx="4775100" cy="381642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000" kern="1200" dirty="0" smtClean="0"/>
            <a:t>Algoritmo (Seudocódigo)</a:t>
          </a:r>
          <a:endParaRPr lang="es-EC" sz="3000" kern="1200" dirty="0"/>
        </a:p>
      </dsp:txBody>
      <dsp:txXfrm rot="16200000">
        <a:off x="-1085348" y="1087223"/>
        <a:ext cx="3129467" cy="955020"/>
      </dsp:txXfrm>
    </dsp:sp>
    <dsp:sp modelId="{4A234EA4-10E6-46C6-996B-9804B04D40AC}">
      <dsp:nvSpPr>
        <dsp:cNvPr id="0" name=""/>
        <dsp:cNvSpPr/>
      </dsp:nvSpPr>
      <dsp:spPr>
        <a:xfrm>
          <a:off x="956895" y="0"/>
          <a:ext cx="3557450" cy="3816424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  WHILE condición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        Acción (es)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  ENDWHILE</a:t>
          </a:r>
          <a:endParaRPr lang="es-EC" sz="2400" kern="1200" dirty="0"/>
        </a:p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100" kern="1200" dirty="0"/>
        </a:p>
      </dsp:txBody>
      <dsp:txXfrm>
        <a:off x="956895" y="0"/>
        <a:ext cx="3557450" cy="3816424"/>
      </dsp:txXfrm>
    </dsp:sp>
    <dsp:sp modelId="{C43AF79F-DB11-4BB6-B272-3904E2C47AE9}">
      <dsp:nvSpPr>
        <dsp:cNvPr id="0" name=""/>
        <dsp:cNvSpPr/>
      </dsp:nvSpPr>
      <dsp:spPr>
        <a:xfrm>
          <a:off x="4944104" y="0"/>
          <a:ext cx="4775100" cy="381642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000" kern="1200" dirty="0" smtClean="0"/>
            <a:t>Codificación </a:t>
          </a:r>
          <a:r>
            <a:rPr lang="es-EC" sz="3000" kern="1200" dirty="0" smtClean="0"/>
            <a:t>(Java)</a:t>
          </a:r>
          <a:endParaRPr lang="es-EC" sz="3000" kern="1200" dirty="0"/>
        </a:p>
      </dsp:txBody>
      <dsp:txXfrm rot="16200000">
        <a:off x="3856880" y="1087223"/>
        <a:ext cx="3129467" cy="955020"/>
      </dsp:txXfrm>
    </dsp:sp>
    <dsp:sp modelId="{E4D60C0C-7BAB-4C91-B82D-64AD9DD05BEC}">
      <dsp:nvSpPr>
        <dsp:cNvPr id="0" name=""/>
        <dsp:cNvSpPr/>
      </dsp:nvSpPr>
      <dsp:spPr>
        <a:xfrm rot="5400000">
          <a:off x="4687454" y="2914662"/>
          <a:ext cx="561050" cy="716265"/>
        </a:xfrm>
        <a:prstGeom prst="flowChartExtract">
          <a:avLst/>
        </a:prstGeom>
        <a:gradFill rotWithShape="0">
          <a:gsLst>
            <a:gs pos="0">
              <a:schemeClr val="l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66ACE53-38AE-4CE0-904E-952FE2B3FE76}">
      <dsp:nvSpPr>
        <dsp:cNvPr id="0" name=""/>
        <dsp:cNvSpPr/>
      </dsp:nvSpPr>
      <dsp:spPr>
        <a:xfrm>
          <a:off x="5899124" y="0"/>
          <a:ext cx="3557450" cy="3816424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0" kern="120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rPr>
            <a:t>while</a:t>
          </a:r>
          <a:r>
            <a:rPr lang="es-MX" sz="24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rPr>
            <a:t> (condición) {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rPr>
            <a:t>   Acción(es);</a:t>
          </a:r>
          <a:endParaRPr lang="es-EC" sz="2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rPr>
            <a:t>}</a:t>
          </a:r>
          <a:endParaRPr lang="es-MX" sz="2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5899124" y="0"/>
        <a:ext cx="3557450" cy="38164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F0E4AB-6B4C-4C6E-8254-C22770D36542}">
      <dsp:nvSpPr>
        <dsp:cNvPr id="0" name=""/>
        <dsp:cNvSpPr/>
      </dsp:nvSpPr>
      <dsp:spPr>
        <a:xfrm>
          <a:off x="3020" y="65340"/>
          <a:ext cx="2944645" cy="6336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dirty="0" smtClean="0"/>
            <a:t>DEFINICIÓN</a:t>
          </a:r>
          <a:endParaRPr lang="es-EC" sz="2200" kern="1200" dirty="0"/>
        </a:p>
      </dsp:txBody>
      <dsp:txXfrm>
        <a:off x="3020" y="65340"/>
        <a:ext cx="2944645" cy="633600"/>
      </dsp:txXfrm>
    </dsp:sp>
    <dsp:sp modelId="{37F37C16-8278-4594-B647-5182E394F5F8}">
      <dsp:nvSpPr>
        <dsp:cNvPr id="0" name=""/>
        <dsp:cNvSpPr/>
      </dsp:nvSpPr>
      <dsp:spPr>
        <a:xfrm>
          <a:off x="3020" y="698940"/>
          <a:ext cx="2944645" cy="324973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200" kern="1200" dirty="0" smtClean="0"/>
            <a:t>Sumar n valores ingresados por teclado.</a:t>
          </a:r>
          <a:endParaRPr lang="es-EC" sz="2200" kern="1200" dirty="0"/>
        </a:p>
      </dsp:txBody>
      <dsp:txXfrm>
        <a:off x="3020" y="698940"/>
        <a:ext cx="2944645" cy="3249736"/>
      </dsp:txXfrm>
    </dsp:sp>
    <dsp:sp modelId="{F38F9E17-4EF1-4E23-AF36-4AF69548EA69}">
      <dsp:nvSpPr>
        <dsp:cNvPr id="0" name=""/>
        <dsp:cNvSpPr/>
      </dsp:nvSpPr>
      <dsp:spPr>
        <a:xfrm>
          <a:off x="3359915" y="65340"/>
          <a:ext cx="2944645" cy="6336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dirty="0" smtClean="0"/>
            <a:t>ANÁLISIS</a:t>
          </a:r>
          <a:endParaRPr lang="es-EC" sz="2200" kern="1200" dirty="0"/>
        </a:p>
      </dsp:txBody>
      <dsp:txXfrm>
        <a:off x="3359915" y="65340"/>
        <a:ext cx="2944645" cy="633600"/>
      </dsp:txXfrm>
    </dsp:sp>
    <dsp:sp modelId="{70C963EB-BFE7-4243-AE51-C675F0AB4E80}">
      <dsp:nvSpPr>
        <dsp:cNvPr id="0" name=""/>
        <dsp:cNvSpPr/>
      </dsp:nvSpPr>
      <dsp:spPr>
        <a:xfrm>
          <a:off x="3359915" y="698940"/>
          <a:ext cx="2944645" cy="324973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200" b="1" kern="1200" dirty="0" smtClean="0"/>
            <a:t>Salida</a:t>
          </a:r>
          <a:r>
            <a:rPr lang="es-EC" sz="2200" kern="1200" dirty="0" smtClean="0"/>
            <a:t>: Suma</a:t>
          </a:r>
          <a:endParaRPr lang="es-EC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200" b="1" kern="1200" dirty="0" smtClean="0"/>
            <a:t>Datos disponibles</a:t>
          </a:r>
          <a:r>
            <a:rPr lang="es-EC" sz="2200" kern="1200" dirty="0" smtClean="0"/>
            <a:t>: Cantidad de números</a:t>
          </a:r>
          <a:endParaRPr lang="es-EC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200" b="1" kern="1200" dirty="0" smtClean="0"/>
            <a:t>Proceso a seguir</a:t>
          </a:r>
          <a:r>
            <a:rPr lang="es-EC" sz="2200" kern="1200" dirty="0" smtClean="0"/>
            <a:t>:</a:t>
          </a:r>
          <a:endParaRPr lang="es-EC" sz="2200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200" kern="1200" dirty="0" smtClean="0"/>
            <a:t>Leer números y sumarlos mientras la cantidad de números sea mayor a 0.</a:t>
          </a:r>
          <a:endParaRPr lang="es-EC" sz="2200" kern="1200" dirty="0"/>
        </a:p>
      </dsp:txBody>
      <dsp:txXfrm>
        <a:off x="3359915" y="698940"/>
        <a:ext cx="2944645" cy="3249736"/>
      </dsp:txXfrm>
    </dsp:sp>
    <dsp:sp modelId="{E454EF2C-606F-4642-8074-E7BE6C186E14}">
      <dsp:nvSpPr>
        <dsp:cNvPr id="0" name=""/>
        <dsp:cNvSpPr/>
      </dsp:nvSpPr>
      <dsp:spPr>
        <a:xfrm>
          <a:off x="6716810" y="65340"/>
          <a:ext cx="2944645" cy="6336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dirty="0" smtClean="0"/>
            <a:t>DISEÑO</a:t>
          </a:r>
          <a:endParaRPr lang="es-EC" sz="2200" kern="1200" dirty="0"/>
        </a:p>
      </dsp:txBody>
      <dsp:txXfrm>
        <a:off x="6716810" y="65340"/>
        <a:ext cx="2944645" cy="633600"/>
      </dsp:txXfrm>
    </dsp:sp>
    <dsp:sp modelId="{EC5BCF19-9188-4B59-8A84-2E68875D7127}">
      <dsp:nvSpPr>
        <dsp:cNvPr id="0" name=""/>
        <dsp:cNvSpPr/>
      </dsp:nvSpPr>
      <dsp:spPr>
        <a:xfrm>
          <a:off x="6716810" y="698940"/>
          <a:ext cx="2944645" cy="324973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200" kern="1200" dirty="0" smtClean="0"/>
            <a:t>Se diseña la estructura de la solución, elaborando </a:t>
          </a:r>
          <a:r>
            <a:rPr lang="es-EC" sz="2200" b="1" kern="1200" dirty="0" smtClean="0"/>
            <a:t>el algoritmo</a:t>
          </a:r>
          <a:r>
            <a:rPr lang="es-EC" sz="2200" kern="1200" dirty="0" smtClean="0"/>
            <a:t>.</a:t>
          </a:r>
          <a:endParaRPr lang="es-EC" sz="2200" kern="1200" dirty="0"/>
        </a:p>
      </dsp:txBody>
      <dsp:txXfrm>
        <a:off x="6716810" y="698940"/>
        <a:ext cx="2944645" cy="324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0F83A7-6C8C-435C-BD6C-418CE1F54F24}" type="datetimeFigureOut">
              <a:rPr lang="es-ES"/>
              <a:pPr>
                <a:defRPr/>
              </a:pPr>
              <a:t>12/05/2015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830A2A-E3C1-426C-B9E9-34B122A904C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3790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2796B5-A154-4C98-B712-09CD3C75A70C}" type="datetimeFigureOut">
              <a:rPr lang="es-ES"/>
              <a:pPr>
                <a:defRPr/>
              </a:pPr>
              <a:t>12/05/2015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55E2C6-8341-49EA-9540-67A2D1CF5B9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1524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9pPr>
          </a:lstStyle>
          <a:p>
            <a:pPr eaLnBrk="1" hangingPunct="1"/>
            <a:fld id="{469F0347-0580-48AD-90FB-4670AA6E97CB}" type="slidenum">
              <a:rPr lang="es-ES"/>
              <a:pPr eaLnBrk="1" hangingPunct="1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199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smtClean="0"/>
          </a:p>
        </p:txBody>
      </p:sp>
      <p:sp>
        <p:nvSpPr>
          <p:cNvPr id="286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9pPr>
          </a:lstStyle>
          <a:p>
            <a:pPr eaLnBrk="1" hangingPunct="1"/>
            <a:fld id="{923398D6-C877-4588-88A6-1A4180C3E23A}" type="slidenum">
              <a:rPr lang="es-ES_tradnl"/>
              <a:pPr eaLnBrk="1" hangingPunct="1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583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9pPr>
          </a:lstStyle>
          <a:p>
            <a:pPr eaLnBrk="1" hangingPunct="1"/>
            <a:fld id="{79E495DB-E956-46BB-9E76-ABFB215D109A}" type="slidenum">
              <a:rPr lang="es-ES_tradnl"/>
              <a:pPr eaLnBrk="1" hangingPunct="1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4455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smtClean="0"/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9pPr>
          </a:lstStyle>
          <a:p>
            <a:pPr eaLnBrk="1" hangingPunct="1"/>
            <a:fld id="{9D252B5B-7EE4-4467-AC7B-C085469614FA}" type="slidenum">
              <a:rPr lang="es-ES_tradnl"/>
              <a:pPr eaLnBrk="1" hangingPunct="1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1523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smtClean="0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doni MT" panose="02070603080606020203" pitchFamily="18" charset="0"/>
              </a:defRPr>
            </a:lvl9pPr>
          </a:lstStyle>
          <a:p>
            <a:pPr eaLnBrk="1" hangingPunct="1"/>
            <a:fld id="{3CC0A57B-7B44-4BD6-97A6-17972B7A12C3}" type="slidenum">
              <a:rPr lang="es-ES_tradnl"/>
              <a:pPr eaLnBrk="1" hangingPunct="1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66546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071B3-761A-4751-8146-09BED2B90368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812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3" descr="fond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9969500" cy="615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10"/>
          <p:cNvSpPr>
            <a:spLocks/>
          </p:cNvSpPr>
          <p:nvPr userDrawn="1"/>
        </p:nvSpPr>
        <p:spPr>
          <a:xfrm>
            <a:off x="360363" y="6829425"/>
            <a:ext cx="9967912" cy="360363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4" name="Imagen 14" descr="logo.ps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2252663"/>
            <a:ext cx="54006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1AB70-E7E1-4032-9F8A-CF8620E836EA}" type="datetime2">
              <a:rPr lang="en-US"/>
              <a:pPr>
                <a:defRPr/>
              </a:pPr>
              <a:t>Tuesday, May 12, 2015</a:t>
            </a:fld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D15AD7-52D9-4D3A-920D-1578DACD46B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18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 descr="fond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9969500" cy="615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>
            <a:spLocks/>
          </p:cNvSpPr>
          <p:nvPr userDrawn="1"/>
        </p:nvSpPr>
        <p:spPr>
          <a:xfrm>
            <a:off x="360363" y="6829425"/>
            <a:ext cx="9967912" cy="360363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329" y="2413273"/>
            <a:ext cx="9085342" cy="1502067"/>
          </a:xfrm>
        </p:spPr>
        <p:txBody>
          <a:bodyPr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329" y="3915339"/>
            <a:ext cx="9085342" cy="863998"/>
          </a:xfrm>
        </p:spPr>
        <p:txBody>
          <a:bodyPr anchor="ctr"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A2F05-082F-44FD-BC34-75382C99C919}" type="datetime2">
              <a:rPr lang="en-US"/>
              <a:pPr>
                <a:defRPr/>
              </a:pPr>
              <a:t>Tuesday, May 12, 2015</a:t>
            </a:fld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FCEC51-1DAD-4A5C-B1BB-E6FC48B810F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0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7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10"/>
          <p:cNvSpPr>
            <a:spLocks/>
          </p:cNvSpPr>
          <p:nvPr userDrawn="1"/>
        </p:nvSpPr>
        <p:spPr>
          <a:xfrm>
            <a:off x="360363" y="360363"/>
            <a:ext cx="1439862" cy="719137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Rectángulo 9"/>
          <p:cNvSpPr>
            <a:spLocks/>
          </p:cNvSpPr>
          <p:nvPr userDrawn="1"/>
        </p:nvSpPr>
        <p:spPr>
          <a:xfrm>
            <a:off x="1831975" y="360363"/>
            <a:ext cx="8496300" cy="719137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Rectángulo 6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1950" y="360000"/>
            <a:ext cx="8296687" cy="720000"/>
          </a:xfrm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0"/>
          </p:nvPr>
        </p:nvSpPr>
        <p:spPr>
          <a:xfrm>
            <a:off x="360363" y="6824663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2FCBE877-9FF0-4CCE-AC93-6D054A51E63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47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9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Rectángulo 5"/>
          <p:cNvSpPr>
            <a:spLocks/>
          </p:cNvSpPr>
          <p:nvPr userDrawn="1"/>
        </p:nvSpPr>
        <p:spPr>
          <a:xfrm>
            <a:off x="360363" y="360363"/>
            <a:ext cx="1439862" cy="719137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Rectángulo 6"/>
          <p:cNvSpPr>
            <a:spLocks/>
          </p:cNvSpPr>
          <p:nvPr userDrawn="1"/>
        </p:nvSpPr>
        <p:spPr>
          <a:xfrm>
            <a:off x="1831975" y="360363"/>
            <a:ext cx="8496300" cy="719137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8" name="Imagen 10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1950" y="360000"/>
            <a:ext cx="8296688" cy="720000"/>
          </a:xfrm>
        </p:spPr>
        <p:txBody>
          <a:bodyPr/>
          <a:lstStyle>
            <a:lvl1pPr algn="l">
              <a:defRPr>
                <a:solidFill>
                  <a:srgbClr val="004270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59999" y="1405161"/>
            <a:ext cx="4840304" cy="508123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88335" y="1405161"/>
            <a:ext cx="4840303" cy="508123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9" name="Marcador de número de diapositiva 6"/>
          <p:cNvSpPr>
            <a:spLocks noGrp="1"/>
          </p:cNvSpPr>
          <p:nvPr>
            <p:ph type="sldNum" sz="quarter" idx="10"/>
          </p:nvPr>
        </p:nvSpPr>
        <p:spPr>
          <a:xfrm>
            <a:off x="360363" y="6834188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E504BE58-60EA-40D5-8AF2-1C65EB3E086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89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4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" name="Imagen 5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360363" y="6834188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DFC96CB7-8365-46D6-AAEA-2F80C73D454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035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9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6" name="Imagen 10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60000" y="360000"/>
            <a:ext cx="9968638" cy="5558981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60001" y="5918981"/>
            <a:ext cx="9968636" cy="567415"/>
          </a:xfrm>
        </p:spPr>
        <p:txBody>
          <a:bodyPr anchor="ctr"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0"/>
          </p:nvPr>
        </p:nvSpPr>
        <p:spPr>
          <a:xfrm>
            <a:off x="360363" y="6834188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593798ED-257A-423C-8EB1-0D0AD6D62AD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100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8"/>
          <p:cNvSpPr>
            <a:spLocks/>
          </p:cNvSpPr>
          <p:nvPr userDrawn="1"/>
        </p:nvSpPr>
        <p:spPr>
          <a:xfrm>
            <a:off x="347663" y="709613"/>
            <a:ext cx="9967912" cy="6119812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Rectángulo 3"/>
          <p:cNvSpPr>
            <a:spLocks/>
          </p:cNvSpPr>
          <p:nvPr userDrawn="1"/>
        </p:nvSpPr>
        <p:spPr>
          <a:xfrm>
            <a:off x="347663" y="360363"/>
            <a:ext cx="9967912" cy="360362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Rectángulo 6"/>
          <p:cNvSpPr>
            <a:spLocks/>
          </p:cNvSpPr>
          <p:nvPr userDrawn="1"/>
        </p:nvSpPr>
        <p:spPr>
          <a:xfrm>
            <a:off x="347663" y="6829425"/>
            <a:ext cx="9967912" cy="360363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Título 1"/>
          <p:cNvSpPr txBox="1">
            <a:spLocks/>
          </p:cNvSpPr>
          <p:nvPr userDrawn="1"/>
        </p:nvSpPr>
        <p:spPr>
          <a:xfrm>
            <a:off x="360363" y="2844800"/>
            <a:ext cx="9955212" cy="576263"/>
          </a:xfrm>
          <a:prstGeom prst="rect">
            <a:avLst/>
          </a:prstGeom>
        </p:spPr>
        <p:txBody>
          <a:bodyPr lIns="99551" tIns="49775" rIns="99551" bIns="49775" anchor="ctr"/>
          <a:lstStyle>
            <a:lvl1pPr algn="ctr" defTabSz="497754" rtl="0" eaLnBrk="1" latinLnBrk="0" hangingPunct="1">
              <a:spcBef>
                <a:spcPct val="0"/>
              </a:spcBef>
              <a:buNone/>
              <a:defRPr sz="9500" kern="1200">
                <a:solidFill>
                  <a:srgbClr val="004270"/>
                </a:solidFill>
                <a:latin typeface="Arial"/>
                <a:ea typeface="+mj-ea"/>
                <a:cs typeface="Arial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tenga</a:t>
            </a:r>
            <a:r>
              <a:rPr lang="en-US" sz="2400" dirty="0" smtClean="0"/>
              <a:t> un </a:t>
            </a:r>
            <a:r>
              <a:rPr lang="en-US" sz="2400" dirty="0" err="1" smtClean="0"/>
              <a:t>maravilloso</a:t>
            </a:r>
            <a:r>
              <a:rPr lang="en-US" sz="2400" dirty="0" smtClean="0"/>
              <a:t> </a:t>
            </a:r>
            <a:r>
              <a:rPr lang="en-US" sz="2400" dirty="0" err="1" smtClean="0"/>
              <a:t>día</a:t>
            </a:r>
            <a:r>
              <a:rPr lang="en-US" sz="2400" dirty="0" smtClean="0"/>
              <a:t>.</a:t>
            </a:r>
            <a:endParaRPr lang="es-ES" sz="2400" dirty="0"/>
          </a:p>
        </p:txBody>
      </p:sp>
      <p:pic>
        <p:nvPicPr>
          <p:cNvPr id="7" name="Imagen 10" descr="log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0" y="3978275"/>
            <a:ext cx="4032250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000" y="1405161"/>
            <a:ext cx="9968638" cy="1440160"/>
          </a:xfrm>
        </p:spPr>
        <p:txBody>
          <a:bodyPr/>
          <a:lstStyle>
            <a:lvl1pPr>
              <a:defRPr sz="9500">
                <a:solidFill>
                  <a:srgbClr val="004270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8" name="Marcador de fecha 2"/>
          <p:cNvSpPr>
            <a:spLocks noGrp="1"/>
          </p:cNvSpPr>
          <p:nvPr>
            <p:ph type="dt" sz="half" idx="10"/>
          </p:nvPr>
        </p:nvSpPr>
        <p:spPr>
          <a:xfrm>
            <a:off x="347663" y="6829425"/>
            <a:ext cx="2493962" cy="360363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2F68EB-B8CC-4266-B450-B9FC15E4D5DE}" type="datetime2">
              <a:rPr lang="en-US"/>
              <a:pPr>
                <a:defRPr/>
              </a:pPr>
              <a:t>Tuesday, May 12, 2015</a:t>
            </a:fld>
            <a:endParaRPr lang="es-ES" dirty="0"/>
          </a:p>
        </p:txBody>
      </p:sp>
      <p:sp>
        <p:nvSpPr>
          <p:cNvPr id="9" name="Marcador de número de diapositiva 4"/>
          <p:cNvSpPr>
            <a:spLocks noGrp="1"/>
          </p:cNvSpPr>
          <p:nvPr>
            <p:ph type="sldNum" sz="quarter" idx="11"/>
          </p:nvPr>
        </p:nvSpPr>
        <p:spPr>
          <a:xfrm>
            <a:off x="7821613" y="6834188"/>
            <a:ext cx="2493962" cy="355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E57D68-4522-40D9-ABAF-76F0AED7CF8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44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99679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título</a:t>
            </a:r>
            <a:endParaRPr lang="es-ES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360363" y="1404938"/>
            <a:ext cx="9967912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60363" y="6829425"/>
            <a:ext cx="2493962" cy="360363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427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5F2B76B-17F1-4EC3-B8AB-1ED4953C87D2}" type="datetime2">
              <a:rPr lang="en-US"/>
              <a:pPr>
                <a:defRPr/>
              </a:pPr>
              <a:t>Tuesday, May 12, 2015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667125" y="6829425"/>
            <a:ext cx="3384550" cy="360363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497754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00427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834313" y="6834188"/>
            <a:ext cx="2493962" cy="355600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4270"/>
                </a:solidFill>
                <a:latin typeface="Arial" panose="020B0604020202020204" pitchFamily="34" charset="0"/>
              </a:defRPr>
            </a:lvl1pPr>
          </a:lstStyle>
          <a:p>
            <a:fld id="{02B93656-AC0F-44B4-B4BD-BDBFE0BD1B46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 ftr="0"/>
  <p:txStyles>
    <p:titleStyle>
      <a:lvl1pPr algn="ctr" defTabSz="496888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  <a:lvl2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73063" indent="-373063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Arial"/>
          <a:ea typeface="+mn-ea"/>
          <a:cs typeface="Arial"/>
        </a:defRPr>
      </a:lvl1pPr>
      <a:lvl2pPr marL="808038" indent="-309563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Arial"/>
          <a:ea typeface="+mn-ea"/>
          <a:cs typeface="Arial"/>
        </a:defRPr>
      </a:lvl2pPr>
      <a:lvl3pPr marL="1243013" indent="-247650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/>
          <a:ea typeface="+mn-ea"/>
          <a:cs typeface="Arial"/>
        </a:defRPr>
      </a:lvl3pPr>
      <a:lvl4pPr marL="1741488" indent="-247650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4pPr>
      <a:lvl5pPr marL="2238375" indent="-247650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Arial"/>
          <a:ea typeface="+mn-ea"/>
          <a:cs typeface="Arial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Marcador de número de diapositiva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7496659-2F31-47B2-8A6F-B2677D3658F6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1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ángulo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>
                <a:latin typeface="Tahoma" panose="020B0604030504040204" pitchFamily="34" charset="0"/>
              </a:rPr>
              <a:t>Ejemplo 3</a:t>
            </a:r>
          </a:p>
        </p:txBody>
      </p:sp>
      <p:sp>
        <p:nvSpPr>
          <p:cNvPr id="34819" name="Rectángulo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int contador = 1;	    // inicialización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while (contador != 10) {// condición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	cout&lt;&lt;contador;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	contador += 2;	    // actualización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}</a:t>
            </a:r>
          </a:p>
          <a:p>
            <a:pPr>
              <a:buFontTx/>
              <a:buNone/>
            </a:pPr>
            <a:endParaRPr lang="es-ES" sz="2647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s-ES" sz="2647">
                <a:solidFill>
                  <a:srgbClr val="FF0000"/>
                </a:solidFill>
                <a:latin typeface="Tahoma" panose="020B0604030504040204" pitchFamily="34" charset="0"/>
              </a:rPr>
              <a:t>El bucle nunca termina porque la condición nunca llega a estar </a:t>
            </a:r>
            <a:r>
              <a:rPr lang="es-ES" sz="2647" b="1">
                <a:solidFill>
                  <a:srgbClr val="FF0000"/>
                </a:solidFill>
                <a:latin typeface="Courier New" panose="02070309020205020404" pitchFamily="49" charset="0"/>
              </a:rPr>
              <a:t>false</a:t>
            </a:r>
            <a:endParaRPr lang="es-ES" sz="2647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15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ángulo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>
                <a:latin typeface="Tahoma" panose="020B0604030504040204" pitchFamily="34" charset="0"/>
              </a:rPr>
              <a:t>Ejemplo 4</a:t>
            </a:r>
          </a:p>
        </p:txBody>
      </p:sp>
      <p:sp>
        <p:nvSpPr>
          <p:cNvPr id="35843" name="Rectángulo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int contador = 1;	    // inicialización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while (contador &lt; 6)    // condición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	cout&lt;&lt;contador;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	contador++;		    // actualización</a:t>
            </a:r>
          </a:p>
          <a:p>
            <a:pPr>
              <a:buFontTx/>
              <a:buNone/>
            </a:pPr>
            <a:endParaRPr lang="es-ES" sz="2647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s-ES" sz="2647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s-ES" sz="2647">
                <a:solidFill>
                  <a:srgbClr val="FF0000"/>
                </a:solidFill>
                <a:latin typeface="Tahoma" panose="020B0604030504040204" pitchFamily="34" charset="0"/>
              </a:rPr>
              <a:t>El bucle nunca termina porque el valor de la variable de bucle no se actualiza dentro del bucle</a:t>
            </a:r>
          </a:p>
        </p:txBody>
      </p:sp>
    </p:spTree>
    <p:extLst>
      <p:ext uri="{BB962C8B-B14F-4D97-AF65-F5344CB8AC3E}">
        <p14:creationId xmlns:p14="http://schemas.microsoft.com/office/powerpoint/2010/main" val="239454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Ejemplo 1: Estructura Repetitiva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12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9" name="Marcador de contenido 13"/>
          <p:cNvSpPr>
            <a:spLocks noGrp="1"/>
          </p:cNvSpPr>
          <p:nvPr>
            <p:ph idx="1"/>
          </p:nvPr>
        </p:nvSpPr>
        <p:spPr>
          <a:xfrm>
            <a:off x="386905" y="1189137"/>
            <a:ext cx="9967912" cy="5081587"/>
          </a:xfrm>
        </p:spPr>
        <p:txBody>
          <a:bodyPr/>
          <a:lstStyle/>
          <a:p>
            <a:pPr marL="0" indent="0">
              <a:buNone/>
            </a:pPr>
            <a:r>
              <a:rPr lang="es-EC" sz="2800" b="1" dirty="0"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lang="es-EC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C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Leer por teclado un número que represente una cantidad de números que a su vez se leerán también por teclado. Calcular la suma de todos esos números. </a:t>
            </a:r>
            <a:endParaRPr lang="es-EC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/>
          </p:nvPr>
        </p:nvGraphicFramePr>
        <p:xfrm>
          <a:off x="425253" y="2701305"/>
          <a:ext cx="9664476" cy="4014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17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Ejemplo 1: Estructura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Repetitiva (</a:t>
            </a:r>
            <a:r>
              <a:rPr lang="es-EC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13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9" name="Marcador de contenido 13"/>
          <p:cNvSpPr>
            <a:spLocks noGrp="1"/>
          </p:cNvSpPr>
          <p:nvPr>
            <p:ph idx="1"/>
          </p:nvPr>
        </p:nvSpPr>
        <p:spPr>
          <a:xfrm>
            <a:off x="386905" y="1409701"/>
            <a:ext cx="7837734" cy="5081587"/>
          </a:xfrm>
        </p:spPr>
        <p:txBody>
          <a:bodyPr/>
          <a:lstStyle/>
          <a:p>
            <a:pPr marL="0" indent="0">
              <a:buNone/>
            </a:pP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Algoritmo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SUMAR N NÚMEROS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Sumador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1. </a:t>
            </a: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 principal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a. Declaraciones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Variables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es-EC" sz="1400" dirty="0" err="1" smtClean="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cantNumeros</a:t>
            </a:r>
            <a:r>
              <a:rPr lang="es-EC" sz="1400" dirty="0" smtClean="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numero, suma, total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Entero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b. 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 = 0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c. Solicitar Cantidad de Números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s-EC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 smtClean="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cantNumeros</a:t>
            </a:r>
            <a:endParaRPr lang="es-EC" sz="1400" dirty="0">
              <a:solidFill>
                <a:srgbClr val="0042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total = </a:t>
            </a:r>
            <a:r>
              <a:rPr lang="es-EC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cantNumeros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smtClean="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0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1. Solicitar Número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2. Leer numero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3. suma = suma + numero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4. total = total - 1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e. </a:t>
            </a: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ENDWHILE</a:t>
            </a:r>
          </a:p>
          <a:p>
            <a:pPr marL="0" indent="0">
              <a:buNone/>
            </a:pP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“La suma de los ”, </a:t>
            </a:r>
            <a:r>
              <a:rPr lang="es-EC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cantNumeros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“números es”, suma</a:t>
            </a:r>
            <a:endParaRPr lang="es-EC" sz="1400" dirty="0">
              <a:solidFill>
                <a:srgbClr val="0042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 </a:t>
            </a: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Método principal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Clase Empleado</a:t>
            </a:r>
          </a:p>
          <a:p>
            <a:pPr marL="0" indent="0">
              <a:buNone/>
            </a:pP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7350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Ejemplo 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7775" y="1764665"/>
            <a:ext cx="10083800" cy="4931609"/>
          </a:xfrm>
        </p:spPr>
        <p:txBody>
          <a:bodyPr rtlCol="0">
            <a:normAutofit fontScale="47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s-MX" dirty="0" smtClean="0"/>
              <a:t>El siguiente programa calcula el factorial de </a:t>
            </a:r>
            <a:r>
              <a:rPr lang="es-MX" i="1" dirty="0" smtClean="0"/>
              <a:t>n</a:t>
            </a:r>
            <a:r>
              <a:rPr lang="es-MX" dirty="0" smtClean="0"/>
              <a:t>, donde </a:t>
            </a:r>
            <a:r>
              <a:rPr lang="es-MX" i="1" dirty="0" smtClean="0"/>
              <a:t>n</a:t>
            </a:r>
            <a:r>
              <a:rPr lang="es-MX" dirty="0" smtClean="0"/>
              <a:t> es dado por el usuario:</a:t>
            </a:r>
          </a:p>
          <a:p>
            <a:pPr fontAlgn="auto">
              <a:spcAft>
                <a:spcPts val="0"/>
              </a:spcAft>
              <a:defRPr/>
            </a:pPr>
            <a:endParaRPr lang="es-MX" sz="3088" dirty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Algoritmo Factorial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Método Principal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Declaraciones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	Variables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		i, n, factorial: Entero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Solicitar Número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Leer n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factorial = 1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i = 1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WHILE i &lt;= n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	factorial = factorial * i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	i = i + 1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ENDWHILE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s-MX" sz="3088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			Imprimir “El factorial de”, n ,”es”, factorial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Fin Método Principal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MX" sz="3088" dirty="0" smtClean="0">
                <a:latin typeface="Courier New" pitchFamily="49" charset="0"/>
                <a:cs typeface="Courier New" pitchFamily="49" charset="0"/>
              </a:rPr>
              <a:t>Fin</a:t>
            </a:r>
            <a:endParaRPr lang="es-MX" sz="3088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None/>
              <a:defRPr/>
            </a:pPr>
            <a:endParaRPr lang="es-MX" sz="3088" dirty="0"/>
          </a:p>
        </p:txBody>
      </p:sp>
    </p:spTree>
    <p:extLst>
      <p:ext uri="{BB962C8B-B14F-4D97-AF65-F5344CB8AC3E}">
        <p14:creationId xmlns:p14="http://schemas.microsoft.com/office/powerpoint/2010/main" val="8371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Práctica #1</a:t>
            </a:r>
          </a:p>
        </p:txBody>
      </p:sp>
      <p:sp>
        <p:nvSpPr>
          <p:cNvPr id="5120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Elabore un programa que pida al usuario un entero positivo </a:t>
            </a:r>
            <a:r>
              <a:rPr lang="es-MX" i="1" dirty="0" smtClean="0"/>
              <a:t>n</a:t>
            </a:r>
            <a:r>
              <a:rPr lang="es-MX" dirty="0" smtClean="0"/>
              <a:t>. Luego, el programa debe pedir al usuario </a:t>
            </a:r>
            <a:r>
              <a:rPr lang="es-MX" i="1" dirty="0" smtClean="0"/>
              <a:t>n</a:t>
            </a:r>
            <a:r>
              <a:rPr lang="es-MX" dirty="0" smtClean="0"/>
              <a:t> enteros usando un ciclo. El programa deberá encontrar el mayor, menor, y promedio de los valores dados por el usuario e imprimirlos al final.</a:t>
            </a:r>
          </a:p>
        </p:txBody>
      </p:sp>
    </p:spTree>
    <p:extLst>
      <p:ext uri="{BB962C8B-B14F-4D97-AF65-F5344CB8AC3E}">
        <p14:creationId xmlns:p14="http://schemas.microsoft.com/office/powerpoint/2010/main" val="22817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Referencias: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C" sz="2400" i="1" u="sng" dirty="0" smtClean="0"/>
              <a:t>Bibliográficas</a:t>
            </a:r>
            <a:endParaRPr lang="en-US" sz="2400" i="1" u="sng" dirty="0" smtClean="0"/>
          </a:p>
          <a:p>
            <a:pPr lvl="0"/>
            <a:r>
              <a:rPr lang="es-ES" sz="2400" cap="all" dirty="0" smtClean="0"/>
              <a:t>luís, </a:t>
            </a:r>
            <a:r>
              <a:rPr lang="es-ES" sz="2400" cap="all" dirty="0" err="1" smtClean="0"/>
              <a:t>Joyanes</a:t>
            </a:r>
            <a:r>
              <a:rPr lang="es-ES" sz="2400" cap="all" dirty="0" smtClean="0"/>
              <a:t> </a:t>
            </a:r>
            <a:r>
              <a:rPr lang="es-ES" sz="2400" cap="all" dirty="0" err="1" smtClean="0"/>
              <a:t>aguilar</a:t>
            </a:r>
            <a:r>
              <a:rPr lang="es-ES" sz="2400" cap="all" dirty="0" smtClean="0"/>
              <a:t>.</a:t>
            </a:r>
            <a:r>
              <a:rPr lang="es-ES" sz="2400" dirty="0" smtClean="0"/>
              <a:t> (2003): </a:t>
            </a:r>
            <a:r>
              <a:rPr lang="es-ES" sz="2400" i="1" dirty="0" smtClean="0">
                <a:solidFill>
                  <a:srgbClr val="92D050"/>
                </a:solidFill>
              </a:rPr>
              <a:t>“Fundamentos de Programación, Algoritmos, Estructuras de Datos y Objetos.”</a:t>
            </a:r>
            <a:r>
              <a:rPr lang="es-ES" sz="2400" dirty="0" smtClean="0"/>
              <a:t> Mc</a:t>
            </a:r>
            <a:r>
              <a:rPr lang="en-US" sz="2400" dirty="0" smtClean="0"/>
              <a:t>-</a:t>
            </a:r>
            <a:r>
              <a:rPr lang="en-US" sz="2400" dirty="0" err="1" smtClean="0"/>
              <a:t>Graw</a:t>
            </a:r>
            <a:r>
              <a:rPr lang="en-US" sz="2400" dirty="0" smtClean="0"/>
              <a:t> Hill</a:t>
            </a:r>
            <a:r>
              <a:rPr lang="es-ES" sz="2400" dirty="0" smtClean="0"/>
              <a:t>. Madrid. P</a:t>
            </a:r>
            <a:r>
              <a:rPr lang="es-EC" sz="2400" dirty="0" err="1" smtClean="0"/>
              <a:t>áginas</a:t>
            </a:r>
            <a:r>
              <a:rPr lang="es-EC" sz="2400" dirty="0" smtClean="0"/>
              <a:t> 83 y siguientes.</a:t>
            </a:r>
            <a:endParaRPr lang="es-ES" sz="2400" dirty="0" smtClean="0"/>
          </a:p>
          <a:p>
            <a:pPr marL="0" lvl="0" indent="0">
              <a:buNone/>
            </a:pPr>
            <a:endParaRPr lang="en-US" sz="2400" dirty="0" smtClean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8867067" y="326132"/>
            <a:ext cx="693441" cy="846588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5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4"/>
          <p:cNvSpPr>
            <a:spLocks noGrp="1"/>
          </p:cNvSpPr>
          <p:nvPr>
            <p:ph type="title"/>
          </p:nvPr>
        </p:nvSpPr>
        <p:spPr>
          <a:xfrm>
            <a:off x="1816100" y="1386682"/>
            <a:ext cx="6840538" cy="1439862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</a:p>
        </p:txBody>
      </p:sp>
      <p:sp>
        <p:nvSpPr>
          <p:cNvPr id="16387" name="Marcador de número de diapositiva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63CD8A9-D101-4E59-917A-287CB40F944C}" type="slidenum">
              <a:rPr lang="es-ES" sz="1200">
                <a:solidFill>
                  <a:srgbClr val="FFFFFF"/>
                </a:solidFill>
                <a:latin typeface="Arial" panose="020B0604020202020204" pitchFamily="34" charset="0"/>
              </a:rPr>
              <a:pPr/>
              <a:t>17</a:t>
            </a:fld>
            <a:endParaRPr lang="es-ES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7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550" y="2413000"/>
            <a:ext cx="9085263" cy="1501775"/>
          </a:xfrm>
        </p:spPr>
        <p:txBody>
          <a:bodyPr rtlCol="0">
            <a:noAutofit/>
          </a:bodyPr>
          <a:lstStyle/>
          <a:p>
            <a:pPr defTabSz="497754" fontAlgn="auto">
              <a:spcAft>
                <a:spcPts val="0"/>
              </a:spcAft>
              <a:defRPr/>
            </a:pPr>
            <a:r>
              <a:rPr lang="es-ES" sz="3600" dirty="0" smtClean="0"/>
              <a:t>Fundamentos de programación</a:t>
            </a:r>
            <a:endParaRPr lang="es-ES" sz="3600" dirty="0"/>
          </a:p>
        </p:txBody>
      </p:sp>
      <p:sp>
        <p:nvSpPr>
          <p:cNvPr id="10243" name="Marcador de texto 2"/>
          <p:cNvSpPr>
            <a:spLocks noGrp="1"/>
          </p:cNvSpPr>
          <p:nvPr>
            <p:ph type="body" idx="1"/>
          </p:nvPr>
        </p:nvSpPr>
        <p:spPr>
          <a:xfrm>
            <a:off x="844550" y="3914775"/>
            <a:ext cx="9085263" cy="865188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Estructura repetitiva </a:t>
            </a:r>
            <a:r>
              <a:rPr lang="es-EC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C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Marcador de fecha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fld id="{16994074-2165-45C6-981D-C5B44FD61CB0}" type="datetime2">
              <a:rPr lang="en-US" sz="120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496888" fontAlgn="base">
                <a:spcBef>
                  <a:spcPct val="0"/>
                </a:spcBef>
                <a:spcAft>
                  <a:spcPct val="0"/>
                </a:spcAft>
              </a:pPr>
              <a:t>Tuesday, May 12, 2015</a:t>
            </a:fld>
            <a:endParaRPr lang="es-ES" sz="1200" dirty="0">
              <a:solidFill>
                <a:srgbClr val="0042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Marcador de número de diapositiva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231009F-CCDF-40C2-9068-6611833C71EF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2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6" name="Marcador de texto 2"/>
          <p:cNvSpPr txBox="1">
            <a:spLocks/>
          </p:cNvSpPr>
          <p:nvPr/>
        </p:nvSpPr>
        <p:spPr bwMode="auto">
          <a:xfrm>
            <a:off x="812825" y="5602286"/>
            <a:ext cx="9085263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marL="0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97754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95507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493261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991015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488768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86522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84275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982029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Ing. Santiago Quiñones – lsquinones@gmail.com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8"/>
          <p:cNvSpPr>
            <a:spLocks noGrp="1"/>
          </p:cNvSpPr>
          <p:nvPr>
            <p:ph type="title"/>
          </p:nvPr>
        </p:nvSpPr>
        <p:spPr>
          <a:xfrm>
            <a:off x="2463800" y="360363"/>
            <a:ext cx="7864475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1268" name="Marcador de contenido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Estructuras repetitivas</a:t>
            </a:r>
          </a:p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Ciclo </a:t>
            </a:r>
            <a:r>
              <a:rPr lang="es-EC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endParaRPr lang="es-EC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Marcador de número de diapositiva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2CFA865-381B-4B8A-BEEA-B5BFAD5824A7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3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1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8"/>
          <p:cNvSpPr>
            <a:spLocks noGrp="1"/>
          </p:cNvSpPr>
          <p:nvPr>
            <p:ph type="title"/>
          </p:nvPr>
        </p:nvSpPr>
        <p:spPr>
          <a:xfrm>
            <a:off x="2463800" y="360363"/>
            <a:ext cx="7864475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Estructuras Repetitivas</a:t>
            </a:r>
          </a:p>
        </p:txBody>
      </p:sp>
      <p:sp>
        <p:nvSpPr>
          <p:cNvPr id="11267" name="Marcador de número de diapositiva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2CFA865-381B-4B8A-BEEA-B5BFAD5824A7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4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046631096"/>
              </p:ext>
            </p:extLst>
          </p:nvPr>
        </p:nvGraphicFramePr>
        <p:xfrm>
          <a:off x="1815927" y="1981225"/>
          <a:ext cx="7125759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823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Instrucción </a:t>
            </a:r>
            <a:r>
              <a:rPr lang="es-MX" dirty="0" err="1" smtClean="0"/>
              <a:t>while</a:t>
            </a:r>
            <a:r>
              <a:rPr lang="es-MX" dirty="0" smtClean="0"/>
              <a:t>: Diagrama de flujo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143" y="2068300"/>
            <a:ext cx="3017782" cy="34262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13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Instrucción while</a:t>
            </a:r>
          </a:p>
        </p:txBody>
      </p:sp>
      <p:sp>
        <p:nvSpPr>
          <p:cNvPr id="4915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Sintaxis:</a:t>
            </a:r>
          </a:p>
          <a:p>
            <a:pPr marL="0" indent="0" eaLnBrk="1" hangingPunct="1">
              <a:buNone/>
            </a:pPr>
            <a:endParaRPr lang="es-MX" dirty="0" smtClean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335100440"/>
              </p:ext>
            </p:extLst>
          </p:nvPr>
        </p:nvGraphicFramePr>
        <p:xfrm>
          <a:off x="607195" y="2413273"/>
          <a:ext cx="972108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515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ángulo 2"/>
          <p:cNvSpPr>
            <a:spLocks noGrp="1" noChangeArrowheads="1"/>
          </p:cNvSpPr>
          <p:nvPr>
            <p:ph type="title"/>
          </p:nvPr>
        </p:nvSpPr>
        <p:spPr>
          <a:xfrm>
            <a:off x="1058704" y="672253"/>
            <a:ext cx="8571230" cy="1260475"/>
          </a:xfrm>
        </p:spPr>
        <p:txBody>
          <a:bodyPr/>
          <a:lstStyle/>
          <a:p>
            <a:r>
              <a:rPr lang="es-ES" smtClean="0">
                <a:latin typeface="Tahoma" panose="020B0604030504040204" pitchFamily="34" charset="0"/>
              </a:rPr>
              <a:t>Condición de </a:t>
            </a:r>
            <a:r>
              <a:rPr lang="es-ES" b="1" smtClean="0">
                <a:latin typeface="Courier New" panose="02070309020205020404" pitchFamily="49" charset="0"/>
              </a:rPr>
              <a:t>while</a:t>
            </a:r>
          </a:p>
        </p:txBody>
      </p:sp>
      <p:sp>
        <p:nvSpPr>
          <p:cNvPr id="5" name="Rectángulo 3"/>
          <p:cNvSpPr txBox="1">
            <a:spLocks noChangeArrowheads="1"/>
          </p:cNvSpPr>
          <p:nvPr/>
        </p:nvSpPr>
        <p:spPr bwMode="auto">
          <a:xfrm>
            <a:off x="1058704" y="2184823"/>
            <a:ext cx="8571230" cy="45377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378150" indent="-37815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s-ES" sz="2647" dirty="0">
                <a:solidFill>
                  <a:schemeClr val="tx1"/>
                </a:solidFill>
                <a:latin typeface="Tahoma" pitchFamily="34" charset="0"/>
              </a:rPr>
              <a:t>La condición (expresión </a:t>
            </a:r>
            <a:r>
              <a:rPr lang="es-ES" sz="2647" dirty="0" err="1">
                <a:solidFill>
                  <a:schemeClr val="tx1"/>
                </a:solidFill>
                <a:latin typeface="Tahoma" pitchFamily="34" charset="0"/>
              </a:rPr>
              <a:t>boolean</a:t>
            </a:r>
            <a:r>
              <a:rPr lang="es-ES" sz="2647" dirty="0">
                <a:solidFill>
                  <a:schemeClr val="tx1"/>
                </a:solidFill>
                <a:latin typeface="Tahoma" pitchFamily="34" charset="0"/>
              </a:rPr>
              <a:t>) de un </a:t>
            </a:r>
            <a:r>
              <a:rPr lang="es-ES" sz="2647" b="1" dirty="0" err="1">
                <a:solidFill>
                  <a:schemeClr val="tx1"/>
                </a:solidFill>
                <a:latin typeface="Courier New" pitchFamily="49" charset="0"/>
              </a:rPr>
              <a:t>while</a:t>
            </a:r>
            <a:r>
              <a:rPr lang="es-ES" sz="2647" dirty="0">
                <a:solidFill>
                  <a:schemeClr val="tx1"/>
                </a:solidFill>
                <a:latin typeface="Tahoma" pitchFamily="34" charset="0"/>
              </a:rPr>
              <a:t> sirve para determinar cuando el bucle se debe terminar</a:t>
            </a:r>
          </a:p>
          <a:p>
            <a:pPr marL="378150" indent="-37815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s-ES" sz="2647" dirty="0">
                <a:solidFill>
                  <a:schemeClr val="tx1"/>
                </a:solidFill>
                <a:latin typeface="Tahoma" pitchFamily="34" charset="0"/>
              </a:rPr>
              <a:t>¡Si la condición siempre está </a:t>
            </a:r>
            <a:r>
              <a:rPr lang="es-ES" sz="2647" b="1" dirty="0">
                <a:solidFill>
                  <a:schemeClr val="tx1"/>
                </a:solidFill>
                <a:latin typeface="Courier New" pitchFamily="49" charset="0"/>
              </a:rPr>
              <a:t>true</a:t>
            </a:r>
            <a:r>
              <a:rPr lang="es-ES" sz="2647" dirty="0">
                <a:solidFill>
                  <a:schemeClr val="tx1"/>
                </a:solidFill>
                <a:latin typeface="Tahoma" pitchFamily="34" charset="0"/>
              </a:rPr>
              <a:t>, el bucle </a:t>
            </a:r>
            <a:r>
              <a:rPr lang="es-ES" sz="2647" b="1" dirty="0" err="1">
                <a:solidFill>
                  <a:schemeClr val="tx1"/>
                </a:solidFill>
                <a:latin typeface="Courier New" pitchFamily="49" charset="0"/>
              </a:rPr>
              <a:t>while</a:t>
            </a:r>
            <a:r>
              <a:rPr lang="es-ES" sz="2647" dirty="0">
                <a:solidFill>
                  <a:schemeClr val="tx1"/>
                </a:solidFill>
                <a:latin typeface="Tahoma" pitchFamily="34" charset="0"/>
              </a:rPr>
              <a:t> nunca termina!</a:t>
            </a:r>
          </a:p>
          <a:p>
            <a:pPr marL="378150" indent="-37815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s-ES" sz="2647" dirty="0">
                <a:solidFill>
                  <a:schemeClr val="tx1"/>
                </a:solidFill>
                <a:latin typeface="Tahoma" pitchFamily="34" charset="0"/>
              </a:rPr>
              <a:t>En consecuencia, algo en la condición tiene que cambiar</a:t>
            </a:r>
          </a:p>
          <a:p>
            <a:pPr marL="378150" indent="-37815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s-ES" sz="2647" dirty="0">
                <a:solidFill>
                  <a:schemeClr val="tx1"/>
                </a:solidFill>
                <a:latin typeface="Tahoma" pitchFamily="34" charset="0"/>
              </a:rPr>
              <a:t>Cada bucle necesita una variable de bucle que aparece en la condición y cuyo valor cambia</a:t>
            </a:r>
          </a:p>
          <a:p>
            <a:pPr marL="378150" indent="-37815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s-ES" sz="2647" dirty="0">
                <a:solidFill>
                  <a:schemeClr val="tx1"/>
                </a:solidFill>
                <a:latin typeface="Tahoma" pitchFamily="34" charset="0"/>
              </a:rPr>
              <a:t>Hay que inicializar el valor de la variable de bucle y actualizar su valor dentro del bucle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2031950" y="360000"/>
            <a:ext cx="8296687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l" defTabSz="496888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FFFFFF"/>
                </a:solidFill>
                <a:latin typeface="Arial"/>
                <a:ea typeface="+mj-ea"/>
                <a:cs typeface="Arial"/>
              </a:defRPr>
            </a:lvl1pPr>
            <a:lvl2pPr algn="ctr" defTabSz="49688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defTabSz="49688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defTabSz="49688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defTabSz="49688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defTabSz="49688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defTabSz="49688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defTabSz="49688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defTabSz="49688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MX" dirty="0" smtClean="0"/>
              <a:t>Importante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69943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ángulo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>
                <a:latin typeface="Tahoma" panose="020B0604030504040204" pitchFamily="34" charset="0"/>
              </a:rPr>
              <a:t>Ejemplo 1</a:t>
            </a:r>
          </a:p>
        </p:txBody>
      </p:sp>
      <p:sp>
        <p:nvSpPr>
          <p:cNvPr id="32771" name="Rectángulo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int contador = 1;	    // inicialización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while (contador &lt; 6) {  // condición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	cout&lt;&lt;contador;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	contador++;		    // actualización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695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ángulo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>
                <a:latin typeface="Tahoma" panose="020B0604030504040204" pitchFamily="34" charset="0"/>
              </a:rPr>
              <a:t>Ejemplo 2</a:t>
            </a:r>
          </a:p>
        </p:txBody>
      </p:sp>
      <p:sp>
        <p:nvSpPr>
          <p:cNvPr id="33795" name="Rectángulo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int contador = 1;	    // inicialización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while (contador &lt; 0) {  // condición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	cout&lt;&lt;contador;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	contador--;		    // actualización</a:t>
            </a:r>
          </a:p>
          <a:p>
            <a:pPr>
              <a:buFontTx/>
              <a:buNone/>
            </a:pPr>
            <a:r>
              <a:rPr lang="es-ES" sz="2647" b="1">
                <a:latin typeface="Courier New" panose="02070309020205020404" pitchFamily="49" charset="0"/>
              </a:rPr>
              <a:t>}</a:t>
            </a:r>
          </a:p>
          <a:p>
            <a:pPr>
              <a:buFontTx/>
              <a:buNone/>
            </a:pPr>
            <a:endParaRPr lang="es-ES" sz="2647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s-ES" sz="2647">
                <a:solidFill>
                  <a:srgbClr val="FF0000"/>
                </a:solidFill>
                <a:latin typeface="Tahoma" panose="020B0604030504040204" pitchFamily="34" charset="0"/>
              </a:rPr>
              <a:t>El bucle nunca se ejecuta porque la condición está </a:t>
            </a:r>
            <a:r>
              <a:rPr lang="es-ES" sz="2647" b="1">
                <a:solidFill>
                  <a:srgbClr val="FF0000"/>
                </a:solidFill>
                <a:latin typeface="Courier New" panose="02070309020205020404" pitchFamily="49" charset="0"/>
              </a:rPr>
              <a:t>false</a:t>
            </a:r>
            <a:r>
              <a:rPr lang="es-ES" sz="2647">
                <a:solidFill>
                  <a:srgbClr val="FF0000"/>
                </a:solidFill>
                <a:latin typeface="Tahoma" panose="020B0604030504040204" pitchFamily="34" charset="0"/>
              </a:rPr>
              <a:t> desde el principio</a:t>
            </a:r>
          </a:p>
        </p:txBody>
      </p:sp>
    </p:spTree>
    <p:extLst>
      <p:ext uri="{BB962C8B-B14F-4D97-AF65-F5344CB8AC3E}">
        <p14:creationId xmlns:p14="http://schemas.microsoft.com/office/powerpoint/2010/main" val="268334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theme/theme1.xml><?xml version="1.0" encoding="utf-8"?>
<a:theme xmlns:a="http://schemas.openxmlformats.org/drawingml/2006/main" name="PLANTILLAS-UTP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9372</TotalTime>
  <Words>452</Words>
  <Application>Microsoft Office PowerPoint</Application>
  <PresentationFormat>Personalizado</PresentationFormat>
  <Paragraphs>134</Paragraphs>
  <Slides>17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Bodoni MT</vt:lpstr>
      <vt:lpstr>Calibri</vt:lpstr>
      <vt:lpstr>Courier New</vt:lpstr>
      <vt:lpstr>Tahoma</vt:lpstr>
      <vt:lpstr>PLANTILLAS-UTPL</vt:lpstr>
      <vt:lpstr>Presentación de PowerPoint</vt:lpstr>
      <vt:lpstr>Fundamentos de programación</vt:lpstr>
      <vt:lpstr>Agenda</vt:lpstr>
      <vt:lpstr>Estructuras Repetitivas</vt:lpstr>
      <vt:lpstr>Instrucción while: Diagrama de flujo</vt:lpstr>
      <vt:lpstr>Instrucción while</vt:lpstr>
      <vt:lpstr>Condición de while</vt:lpstr>
      <vt:lpstr>Ejemplo 1</vt:lpstr>
      <vt:lpstr>Ejemplo 2</vt:lpstr>
      <vt:lpstr>Ejemplo 3</vt:lpstr>
      <vt:lpstr>Ejemplo 4</vt:lpstr>
      <vt:lpstr>Ejemplo 1: Estructura Repetitiva</vt:lpstr>
      <vt:lpstr>Ejemplo 1: Estructura Repetitiva (Dis) </vt:lpstr>
      <vt:lpstr>Ejemplo 2</vt:lpstr>
      <vt:lpstr>Práctica #1</vt:lpstr>
      <vt:lpstr>Referencias:</vt:lpstr>
      <vt:lpstr>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PowerPoint</dc:title>
  <dc:subject>Presentación PowerPoint</dc:subject>
  <dc:creator>Universidad Técnica Particular de Loja</dc:creator>
  <cp:keywords>utpl, www.utpl.edu.ec, universidad técnica particular de loja, educación, gerencia de marketing, presentación powerpoint  utpl , manual de imagen</cp:keywords>
  <dc:description>La Presentación de PowerPoint UTPL utilizada para capacitaciones, exposiciones, informes, etc. Se debe tener presente el uso correcto de la marca UTPL.</dc:description>
  <cp:lastModifiedBy>Santiago Quiñones Cuenca</cp:lastModifiedBy>
  <cp:revision>210</cp:revision>
  <dcterms:created xsi:type="dcterms:W3CDTF">2013-07-30T17:15:34Z</dcterms:created>
  <dcterms:modified xsi:type="dcterms:W3CDTF">2015-05-12T17:42:40Z</dcterms:modified>
  <cp:category>presentación de powerpoint</cp:category>
  <cp:contentStatus>terminada</cp:contentStatus>
</cp:coreProperties>
</file>