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64" r:id="rId2"/>
    <p:sldId id="263" r:id="rId3"/>
    <p:sldId id="258" r:id="rId4"/>
    <p:sldId id="329" r:id="rId5"/>
    <p:sldId id="343" r:id="rId6"/>
    <p:sldId id="344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345" r:id="rId30"/>
    <p:sldId id="346" r:id="rId31"/>
    <p:sldId id="347" r:id="rId32"/>
    <p:sldId id="348" r:id="rId33"/>
    <p:sldId id="349" r:id="rId34"/>
    <p:sldId id="350" r:id="rId35"/>
    <p:sldId id="351" r:id="rId36"/>
    <p:sldId id="314" r:id="rId37"/>
    <p:sldId id="298" r:id="rId38"/>
    <p:sldId id="262" r:id="rId39"/>
  </p:sldIdLst>
  <p:sldSz cx="10688638" cy="7562850"/>
  <p:notesSz cx="6858000" cy="9144000"/>
  <p:defaultTextStyle>
    <a:defPPr>
      <a:defRPr lang="es-ES"/>
    </a:defPPr>
    <a:lvl1pPr algn="l" defTabSz="496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96888" indent="-39688" algn="l" defTabSz="496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95363" indent="-80963" algn="l" defTabSz="496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492250" indent="-120650" algn="l" defTabSz="496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990725" indent="-161925" algn="l" defTabSz="496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4">
          <p15:clr>
            <a:srgbClr val="A4A3A4"/>
          </p15:clr>
        </p15:guide>
        <p15:guide id="2" pos="33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E10"/>
    <a:srgbClr val="004270"/>
    <a:srgbClr val="B2B5B6"/>
    <a:srgbClr val="002A49"/>
    <a:srgbClr val="124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86090" autoAdjust="0"/>
  </p:normalViewPr>
  <p:slideViewPr>
    <p:cSldViewPr snapToObjects="1">
      <p:cViewPr varScale="1">
        <p:scale>
          <a:sx n="67" d="100"/>
          <a:sy n="67" d="100"/>
        </p:scale>
        <p:origin x="852" y="72"/>
      </p:cViewPr>
      <p:guideLst>
        <p:guide orient="horz" pos="2384"/>
        <p:guide pos="33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9775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97754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60F83A7-6C8C-435C-BD6C-418CE1F54F24}" type="datetimeFigureOut">
              <a:rPr lang="es-ES"/>
              <a:pPr>
                <a:defRPr/>
              </a:pPr>
              <a:t>16/06/2015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9775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830A2A-E3C1-426C-B9E9-34B122A904C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13790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9775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97754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72796B5-A154-4C98-B712-09CD3C75A70C}" type="datetimeFigureOut">
              <a:rPr lang="es-ES"/>
              <a:pPr>
                <a:defRPr/>
              </a:pPr>
              <a:t>16/06/2015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Haga clic para modificar el estilo de texto del patrón</a:t>
            </a:r>
          </a:p>
          <a:p>
            <a:pPr lvl="1"/>
            <a:r>
              <a:rPr lang="en-US" noProof="0" smtClean="0"/>
              <a:t>Segundo nivel</a:t>
            </a:r>
          </a:p>
          <a:p>
            <a:pPr lvl="2"/>
            <a:r>
              <a:rPr lang="en-US" noProof="0" smtClean="0"/>
              <a:t>Tercer nivel</a:t>
            </a:r>
          </a:p>
          <a:p>
            <a:pPr lvl="3"/>
            <a:r>
              <a:rPr lang="en-US" noProof="0" smtClean="0"/>
              <a:t>Cuarto nivel</a:t>
            </a:r>
          </a:p>
          <a:p>
            <a:pPr lvl="4"/>
            <a:r>
              <a:rPr lang="en-US" noProof="0" smtClean="0"/>
              <a:t>Quinto nivel</a:t>
            </a:r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9775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255E2C6-8341-49EA-9540-67A2D1CF5B96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41524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experiencia ha demostrado que la mejor</a:t>
            </a:r>
          </a:p>
          <a:p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manera de desarrollar y mantener un programa extenso es construirlo a partir de pequeñas piezas sencillas, o</a:t>
            </a:r>
          </a:p>
          <a:p>
            <a:r>
              <a:rPr lang="es-EC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módulos. A esta técnica se le llama divide y vencerás.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5E2C6-8341-49EA-9540-67A2D1CF5B96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583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5E2C6-8341-49EA-9540-67A2D1CF5B96}" type="slidenum">
              <a:rPr lang="es-ES" smtClean="0"/>
              <a:pPr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742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071B3-761A-4751-8146-09BED2B90368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29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3" descr="fondo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0363"/>
            <a:ext cx="9969500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10"/>
          <p:cNvSpPr>
            <a:spLocks/>
          </p:cNvSpPr>
          <p:nvPr userDrawn="1"/>
        </p:nvSpPr>
        <p:spPr>
          <a:xfrm>
            <a:off x="360363" y="6829425"/>
            <a:ext cx="9967912" cy="360363"/>
          </a:xfrm>
          <a:prstGeom prst="rect">
            <a:avLst/>
          </a:prstGeom>
          <a:solidFill>
            <a:srgbClr val="FEBE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381" tIns="54190" rIns="108381" bIns="54190" anchor="ctr"/>
          <a:lstStyle/>
          <a:p>
            <a:pPr algn="ctr" defTabSz="497754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4" name="Imagen 14" descr="logo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2252663"/>
            <a:ext cx="54006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1AB70-E7E1-4032-9F8A-CF8620E836EA}" type="datetime2">
              <a:rPr lang="en-US"/>
              <a:pPr>
                <a:defRPr/>
              </a:pPr>
              <a:t>Tuesday, June 16, 2015</a:t>
            </a:fld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D15AD7-52D9-4D3A-920D-1578DACD46B3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2186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fondo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0363"/>
            <a:ext cx="9969500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>
            <a:spLocks/>
          </p:cNvSpPr>
          <p:nvPr userDrawn="1"/>
        </p:nvSpPr>
        <p:spPr>
          <a:xfrm>
            <a:off x="360363" y="6829425"/>
            <a:ext cx="9967912" cy="360363"/>
          </a:xfrm>
          <a:prstGeom prst="rect">
            <a:avLst/>
          </a:prstGeom>
          <a:solidFill>
            <a:srgbClr val="FEBE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381" tIns="54190" rIns="108381" bIns="54190" anchor="ctr"/>
          <a:lstStyle/>
          <a:p>
            <a:pPr algn="ctr" defTabSz="497754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329" y="2413273"/>
            <a:ext cx="9085342" cy="1502067"/>
          </a:xfrm>
        </p:spPr>
        <p:txBody>
          <a:bodyPr/>
          <a:lstStyle>
            <a:lvl1pPr algn="l"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4329" y="3915339"/>
            <a:ext cx="9085342" cy="863998"/>
          </a:xfrm>
        </p:spPr>
        <p:txBody>
          <a:bodyPr anchor="ctr"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977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5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2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7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5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2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A2F05-082F-44FD-BC34-75382C99C919}" type="datetime2">
              <a:rPr lang="en-US"/>
              <a:pPr>
                <a:defRPr/>
              </a:pPr>
              <a:t>Tuesday, June 16, 2015</a:t>
            </a:fld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FCEC51-1DAD-4A5C-B1BB-E6FC48B810F2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806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 descr="logo2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200" y="6824663"/>
            <a:ext cx="6000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10"/>
          <p:cNvSpPr>
            <a:spLocks/>
          </p:cNvSpPr>
          <p:nvPr userDrawn="1"/>
        </p:nvSpPr>
        <p:spPr>
          <a:xfrm>
            <a:off x="360363" y="360363"/>
            <a:ext cx="1439862" cy="719137"/>
          </a:xfrm>
          <a:prstGeom prst="rect">
            <a:avLst/>
          </a:prstGeom>
          <a:solidFill>
            <a:srgbClr val="FEBE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381" tIns="54190" rIns="108381" bIns="54190" anchor="ctr"/>
          <a:lstStyle/>
          <a:p>
            <a:pPr algn="ctr" defTabSz="497754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Rectángulo 9"/>
          <p:cNvSpPr>
            <a:spLocks/>
          </p:cNvSpPr>
          <p:nvPr userDrawn="1"/>
        </p:nvSpPr>
        <p:spPr>
          <a:xfrm>
            <a:off x="1831975" y="360363"/>
            <a:ext cx="8496300" cy="719137"/>
          </a:xfrm>
          <a:prstGeom prst="rect">
            <a:avLst/>
          </a:prstGeom>
          <a:solidFill>
            <a:srgbClr val="0042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381" tIns="54190" rIns="108381" bIns="54190" anchor="ctr"/>
          <a:lstStyle/>
          <a:p>
            <a:pPr algn="ctr" defTabSz="497754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Rectángulo 6"/>
          <p:cNvSpPr>
            <a:spLocks/>
          </p:cNvSpPr>
          <p:nvPr userDrawn="1"/>
        </p:nvSpPr>
        <p:spPr>
          <a:xfrm>
            <a:off x="360363" y="6829425"/>
            <a:ext cx="9359900" cy="360363"/>
          </a:xfrm>
          <a:prstGeom prst="rect">
            <a:avLst/>
          </a:prstGeom>
          <a:solidFill>
            <a:srgbClr val="B2B5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381" tIns="54190" rIns="108381" bIns="54190" anchor="ctr"/>
          <a:lstStyle/>
          <a:p>
            <a:pPr algn="ctr" defTabSz="497754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1950" y="360000"/>
            <a:ext cx="8296687" cy="720000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0"/>
          </p:nvPr>
        </p:nvSpPr>
        <p:spPr>
          <a:xfrm>
            <a:off x="360363" y="6824663"/>
            <a:ext cx="2493962" cy="355600"/>
          </a:xfrm>
        </p:spPr>
        <p:txBody>
          <a:bodyPr/>
          <a:lstStyle>
            <a:lvl1pPr algn="l">
              <a:defRPr/>
            </a:lvl1pPr>
          </a:lstStyle>
          <a:p>
            <a:fld id="{2FCBE877-9FF0-4CCE-AC93-6D054A51E63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747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9"/>
          <p:cNvSpPr>
            <a:spLocks/>
          </p:cNvSpPr>
          <p:nvPr userDrawn="1"/>
        </p:nvSpPr>
        <p:spPr>
          <a:xfrm>
            <a:off x="360363" y="6829425"/>
            <a:ext cx="9359900" cy="360363"/>
          </a:xfrm>
          <a:prstGeom prst="rect">
            <a:avLst/>
          </a:prstGeom>
          <a:solidFill>
            <a:srgbClr val="B2B5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381" tIns="54190" rIns="108381" bIns="54190" anchor="ctr"/>
          <a:lstStyle/>
          <a:p>
            <a:pPr algn="ctr" defTabSz="497754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Rectángulo 5"/>
          <p:cNvSpPr>
            <a:spLocks/>
          </p:cNvSpPr>
          <p:nvPr userDrawn="1"/>
        </p:nvSpPr>
        <p:spPr>
          <a:xfrm>
            <a:off x="360363" y="360363"/>
            <a:ext cx="1439862" cy="719137"/>
          </a:xfrm>
          <a:prstGeom prst="rect">
            <a:avLst/>
          </a:prstGeom>
          <a:solidFill>
            <a:srgbClr val="0042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381" tIns="54190" rIns="108381" bIns="54190" anchor="ctr"/>
          <a:lstStyle/>
          <a:p>
            <a:pPr algn="ctr" defTabSz="497754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Rectángulo 6"/>
          <p:cNvSpPr>
            <a:spLocks/>
          </p:cNvSpPr>
          <p:nvPr userDrawn="1"/>
        </p:nvSpPr>
        <p:spPr>
          <a:xfrm>
            <a:off x="1831975" y="360363"/>
            <a:ext cx="8496300" cy="719137"/>
          </a:xfrm>
          <a:prstGeom prst="rect">
            <a:avLst/>
          </a:prstGeom>
          <a:solidFill>
            <a:srgbClr val="FEBE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381" tIns="54190" rIns="108381" bIns="54190" anchor="ctr"/>
          <a:lstStyle/>
          <a:p>
            <a:pPr algn="ctr" defTabSz="497754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8" name="Imagen 10" descr="logo2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200" y="6824663"/>
            <a:ext cx="6000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1950" y="360000"/>
            <a:ext cx="8296688" cy="720000"/>
          </a:xfrm>
        </p:spPr>
        <p:txBody>
          <a:bodyPr/>
          <a:lstStyle>
            <a:lvl1pPr algn="l">
              <a:defRPr>
                <a:solidFill>
                  <a:srgbClr val="004270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59999" y="1405161"/>
            <a:ext cx="4840304" cy="508123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488335" y="1405161"/>
            <a:ext cx="4840303" cy="508123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9" name="Marcador de número de diapositiva 6"/>
          <p:cNvSpPr>
            <a:spLocks noGrp="1"/>
          </p:cNvSpPr>
          <p:nvPr>
            <p:ph type="sldNum" sz="quarter" idx="10"/>
          </p:nvPr>
        </p:nvSpPr>
        <p:spPr>
          <a:xfrm>
            <a:off x="360363" y="6834188"/>
            <a:ext cx="2493962" cy="355600"/>
          </a:xfrm>
        </p:spPr>
        <p:txBody>
          <a:bodyPr/>
          <a:lstStyle>
            <a:lvl1pPr algn="l">
              <a:defRPr/>
            </a:lvl1pPr>
          </a:lstStyle>
          <a:p>
            <a:fld id="{E504BE58-60EA-40D5-8AF2-1C65EB3E0868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389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4"/>
          <p:cNvSpPr>
            <a:spLocks/>
          </p:cNvSpPr>
          <p:nvPr userDrawn="1"/>
        </p:nvSpPr>
        <p:spPr>
          <a:xfrm>
            <a:off x="360363" y="6829425"/>
            <a:ext cx="9359900" cy="360363"/>
          </a:xfrm>
          <a:prstGeom prst="rect">
            <a:avLst/>
          </a:prstGeom>
          <a:solidFill>
            <a:srgbClr val="B2B5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381" tIns="54190" rIns="108381" bIns="54190" anchor="ctr"/>
          <a:lstStyle/>
          <a:p>
            <a:pPr algn="ctr" defTabSz="497754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" name="Imagen 5" descr="logo2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200" y="6824663"/>
            <a:ext cx="6000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60363" y="6834188"/>
            <a:ext cx="2493962" cy="355600"/>
          </a:xfrm>
        </p:spPr>
        <p:txBody>
          <a:bodyPr/>
          <a:lstStyle>
            <a:lvl1pPr algn="l">
              <a:defRPr/>
            </a:lvl1pPr>
          </a:lstStyle>
          <a:p>
            <a:fld id="{DFC96CB7-8365-46D6-AAEA-2F80C73D454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035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9"/>
          <p:cNvSpPr>
            <a:spLocks/>
          </p:cNvSpPr>
          <p:nvPr userDrawn="1"/>
        </p:nvSpPr>
        <p:spPr>
          <a:xfrm>
            <a:off x="360363" y="6829425"/>
            <a:ext cx="9359900" cy="360363"/>
          </a:xfrm>
          <a:prstGeom prst="rect">
            <a:avLst/>
          </a:prstGeom>
          <a:solidFill>
            <a:srgbClr val="B2B5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381" tIns="54190" rIns="108381" bIns="54190" anchor="ctr"/>
          <a:lstStyle/>
          <a:p>
            <a:pPr algn="ctr" defTabSz="497754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6" name="Imagen 10" descr="logo2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200" y="6824663"/>
            <a:ext cx="6000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60000" y="360000"/>
            <a:ext cx="9968638" cy="5558981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60001" y="5918981"/>
            <a:ext cx="9968636" cy="567415"/>
          </a:xfrm>
        </p:spPr>
        <p:txBody>
          <a:bodyPr anchor="ctr"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0"/>
          </p:nvPr>
        </p:nvSpPr>
        <p:spPr>
          <a:xfrm>
            <a:off x="360363" y="6834188"/>
            <a:ext cx="2493962" cy="355600"/>
          </a:xfrm>
        </p:spPr>
        <p:txBody>
          <a:bodyPr/>
          <a:lstStyle>
            <a:lvl1pPr algn="l">
              <a:defRPr/>
            </a:lvl1pPr>
          </a:lstStyle>
          <a:p>
            <a:fld id="{593798ED-257A-423C-8EB1-0D0AD6D62AD8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1000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8"/>
          <p:cNvSpPr>
            <a:spLocks/>
          </p:cNvSpPr>
          <p:nvPr userDrawn="1"/>
        </p:nvSpPr>
        <p:spPr>
          <a:xfrm>
            <a:off x="347663" y="709613"/>
            <a:ext cx="9967912" cy="6119812"/>
          </a:xfrm>
          <a:prstGeom prst="rect">
            <a:avLst/>
          </a:prstGeom>
          <a:solidFill>
            <a:srgbClr val="FEBE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381" tIns="54190" rIns="108381" bIns="54190" anchor="ctr"/>
          <a:lstStyle/>
          <a:p>
            <a:pPr algn="ctr" defTabSz="497754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" name="Rectángulo 3"/>
          <p:cNvSpPr>
            <a:spLocks/>
          </p:cNvSpPr>
          <p:nvPr userDrawn="1"/>
        </p:nvSpPr>
        <p:spPr>
          <a:xfrm>
            <a:off x="347663" y="360363"/>
            <a:ext cx="9967912" cy="360362"/>
          </a:xfrm>
          <a:prstGeom prst="rect">
            <a:avLst/>
          </a:prstGeom>
          <a:solidFill>
            <a:srgbClr val="0042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381" tIns="54190" rIns="108381" bIns="54190" anchor="ctr"/>
          <a:lstStyle/>
          <a:p>
            <a:pPr algn="ctr" defTabSz="497754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Rectángulo 6"/>
          <p:cNvSpPr>
            <a:spLocks/>
          </p:cNvSpPr>
          <p:nvPr userDrawn="1"/>
        </p:nvSpPr>
        <p:spPr>
          <a:xfrm>
            <a:off x="347663" y="6829425"/>
            <a:ext cx="9967912" cy="360363"/>
          </a:xfrm>
          <a:prstGeom prst="rect">
            <a:avLst/>
          </a:prstGeom>
          <a:solidFill>
            <a:srgbClr val="0042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381" tIns="54190" rIns="108381" bIns="54190" anchor="ctr"/>
          <a:lstStyle/>
          <a:p>
            <a:pPr algn="ctr" defTabSz="497754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Título 1"/>
          <p:cNvSpPr txBox="1">
            <a:spLocks/>
          </p:cNvSpPr>
          <p:nvPr userDrawn="1"/>
        </p:nvSpPr>
        <p:spPr>
          <a:xfrm>
            <a:off x="360363" y="2844800"/>
            <a:ext cx="9955212" cy="576263"/>
          </a:xfrm>
          <a:prstGeom prst="rect">
            <a:avLst/>
          </a:prstGeom>
        </p:spPr>
        <p:txBody>
          <a:bodyPr lIns="99551" tIns="49775" rIns="99551" bIns="49775" anchor="ctr"/>
          <a:lstStyle>
            <a:lvl1pPr algn="ctr" defTabSz="497754" rtl="0" eaLnBrk="1" latinLnBrk="0" hangingPunct="1">
              <a:spcBef>
                <a:spcPct val="0"/>
              </a:spcBef>
              <a:buNone/>
              <a:defRPr sz="9500" kern="1200">
                <a:solidFill>
                  <a:srgbClr val="004270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tenga</a:t>
            </a:r>
            <a:r>
              <a:rPr lang="en-US" sz="2400" dirty="0" smtClean="0"/>
              <a:t> un </a:t>
            </a:r>
            <a:r>
              <a:rPr lang="en-US" sz="2400" dirty="0" err="1" smtClean="0"/>
              <a:t>maravilloso</a:t>
            </a:r>
            <a:r>
              <a:rPr lang="en-US" sz="2400" dirty="0" smtClean="0"/>
              <a:t> </a:t>
            </a:r>
            <a:r>
              <a:rPr lang="en-US" sz="2400" dirty="0" err="1" smtClean="0"/>
              <a:t>día</a:t>
            </a:r>
            <a:r>
              <a:rPr lang="en-US" sz="2400" dirty="0" smtClean="0"/>
              <a:t>.</a:t>
            </a:r>
            <a:endParaRPr lang="es-ES" sz="2400" dirty="0"/>
          </a:p>
        </p:txBody>
      </p:sp>
      <p:pic>
        <p:nvPicPr>
          <p:cNvPr id="7" name="Imagen 10" descr="logo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3978275"/>
            <a:ext cx="403225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000" y="1405161"/>
            <a:ext cx="9968638" cy="1440160"/>
          </a:xfrm>
        </p:spPr>
        <p:txBody>
          <a:bodyPr/>
          <a:lstStyle>
            <a:lvl1pPr>
              <a:defRPr sz="9500">
                <a:solidFill>
                  <a:srgbClr val="004270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8" name="Marcador de fecha 2"/>
          <p:cNvSpPr>
            <a:spLocks noGrp="1"/>
          </p:cNvSpPr>
          <p:nvPr>
            <p:ph type="dt" sz="half" idx="10"/>
          </p:nvPr>
        </p:nvSpPr>
        <p:spPr>
          <a:xfrm>
            <a:off x="347663" y="6829425"/>
            <a:ext cx="2493962" cy="360363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72F68EB-B8CC-4266-B450-B9FC15E4D5DE}" type="datetime2">
              <a:rPr lang="en-US"/>
              <a:pPr>
                <a:defRPr/>
              </a:pPr>
              <a:t>Tuesday, June 16, 2015</a:t>
            </a:fld>
            <a:endParaRPr lang="es-ES" dirty="0"/>
          </a:p>
        </p:txBody>
      </p:sp>
      <p:sp>
        <p:nvSpPr>
          <p:cNvPr id="9" name="Marcador de número de diapositiva 4"/>
          <p:cNvSpPr>
            <a:spLocks noGrp="1"/>
          </p:cNvSpPr>
          <p:nvPr>
            <p:ph type="sldNum" sz="quarter" idx="11"/>
          </p:nvPr>
        </p:nvSpPr>
        <p:spPr>
          <a:xfrm>
            <a:off x="7821613" y="6834188"/>
            <a:ext cx="2493962" cy="355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E57D68-4522-40D9-ABAF-76F0AED7CF8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0441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360363" y="360363"/>
            <a:ext cx="99679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 para editar título</a:t>
            </a:r>
            <a:endParaRPr lang="es-ES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360363" y="1404938"/>
            <a:ext cx="9967912" cy="508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360363" y="6829425"/>
            <a:ext cx="2493962" cy="360363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 defTabSz="497754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427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C5F2B76B-17F1-4EC3-B8AB-1ED4953C87D2}" type="datetime2">
              <a:rPr lang="en-US"/>
              <a:pPr>
                <a:defRPr/>
              </a:pPr>
              <a:t>Tuesday, June 16, 2015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667125" y="6829425"/>
            <a:ext cx="3384550" cy="360363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ctr" defTabSz="497754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00427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834313" y="6834188"/>
            <a:ext cx="2493962" cy="355600"/>
          </a:xfrm>
          <a:prstGeom prst="rect">
            <a:avLst/>
          </a:prstGeom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4270"/>
                </a:solidFill>
                <a:latin typeface="Arial" panose="020B0604020202020204" pitchFamily="34" charset="0"/>
              </a:defRPr>
            </a:lvl1pPr>
          </a:lstStyle>
          <a:p>
            <a:fld id="{02B93656-AC0F-44B4-B4BD-BDBFE0BD1B46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hf hdr="0" ftr="0"/>
  <p:txStyles>
    <p:titleStyle>
      <a:lvl1pPr algn="ctr" defTabSz="496888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  <a:lvl2pPr algn="ctr" defTabSz="496888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496888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496888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496888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defTabSz="496888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defTabSz="496888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defTabSz="496888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defTabSz="496888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73063" indent="-373063" algn="l" defTabSz="496888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Arial"/>
          <a:ea typeface="+mn-ea"/>
          <a:cs typeface="Arial"/>
        </a:defRPr>
      </a:lvl1pPr>
      <a:lvl2pPr marL="808038" indent="-309563" algn="l" defTabSz="496888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Arial"/>
          <a:ea typeface="+mn-ea"/>
          <a:cs typeface="Arial"/>
        </a:defRPr>
      </a:lvl2pPr>
      <a:lvl3pPr marL="1243013" indent="-247650" algn="l" defTabSz="496888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3pPr>
      <a:lvl4pPr marL="1741488" indent="-247650" algn="l" defTabSz="496888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4pPr>
      <a:lvl5pPr marL="2238375" indent="-247650" algn="l" defTabSz="496888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Arial"/>
          <a:ea typeface="+mn-ea"/>
          <a:cs typeface="Arial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número de diapositiva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7496659-2F31-47B2-8A6F-B2677D3658F6}" type="slidenum">
              <a:rPr lang="es-ES" sz="1200">
                <a:solidFill>
                  <a:srgbClr val="004270"/>
                </a:solidFill>
                <a:latin typeface="Arial" panose="020B0604020202020204" pitchFamily="34" charset="0"/>
              </a:rPr>
              <a:pPr/>
              <a:t>1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Marcador de número de diapositiv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1A1651-1508-471E-B262-86D8701EBC8B}" type="slidenum">
              <a:rPr lang="es-ES" sz="1200">
                <a:solidFill>
                  <a:srgbClr val="004270"/>
                </a:solidFill>
                <a:latin typeface="Arial" panose="020B0604020202020204" pitchFamily="34" charset="0"/>
              </a:rPr>
              <a:pPr/>
              <a:t>10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CuadroTexto 8"/>
          <p:cNvSpPr txBox="1">
            <a:spLocks noChangeArrowheads="1"/>
          </p:cNvSpPr>
          <p:nvPr/>
        </p:nvSpPr>
        <p:spPr bwMode="auto">
          <a:xfrm>
            <a:off x="9017000" y="7043738"/>
            <a:ext cx="185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5" name="CuadroTexto 9"/>
          <p:cNvSpPr txBox="1">
            <a:spLocks noChangeArrowheads="1"/>
          </p:cNvSpPr>
          <p:nvPr/>
        </p:nvSpPr>
        <p:spPr bwMode="auto">
          <a:xfrm>
            <a:off x="9675813" y="6846888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6" name="CuadroTexto 12"/>
          <p:cNvSpPr txBox="1">
            <a:spLocks noChangeArrowheads="1"/>
          </p:cNvSpPr>
          <p:nvPr/>
        </p:nvSpPr>
        <p:spPr bwMode="auto">
          <a:xfrm>
            <a:off x="7181850" y="69977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0" name="Título 8"/>
          <p:cNvSpPr txBox="1">
            <a:spLocks/>
          </p:cNvSpPr>
          <p:nvPr/>
        </p:nvSpPr>
        <p:spPr bwMode="auto">
          <a:xfrm>
            <a:off x="2463800" y="360363"/>
            <a:ext cx="78644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lvl1pPr algn="l" defTabSz="496888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4270"/>
                </a:solidFill>
                <a:latin typeface="Arial"/>
                <a:ea typeface="+mj-ea"/>
                <a:cs typeface="Arial"/>
              </a:defRPr>
            </a:lvl1pPr>
            <a:lvl2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Métodos</a:t>
            </a:r>
          </a:p>
        </p:txBody>
      </p:sp>
      <p:sp>
        <p:nvSpPr>
          <p:cNvPr id="12" name="Marcador de número de diapositiva 4"/>
          <p:cNvSpPr txBox="1">
            <a:spLocks/>
          </p:cNvSpPr>
          <p:nvPr/>
        </p:nvSpPr>
        <p:spPr bwMode="auto">
          <a:xfrm>
            <a:off x="360363" y="6824663"/>
            <a:ext cx="2493962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42CFA865-381B-4B8A-BEEA-B5BFAD5824A7}" type="slidenum">
              <a:rPr lang="es-ES" sz="1200" smtClean="0">
                <a:solidFill>
                  <a:srgbClr val="004270"/>
                </a:solidFill>
                <a:latin typeface="Arial" panose="020B0604020202020204" pitchFamily="34" charset="0"/>
              </a:rPr>
              <a:pPr/>
              <a:t>10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791" y="3240870"/>
            <a:ext cx="7157952" cy="2381622"/>
          </a:xfrm>
          <a:prstGeom prst="rect">
            <a:avLst/>
          </a:prstGeom>
        </p:spPr>
      </p:pic>
      <p:cxnSp>
        <p:nvCxnSpPr>
          <p:cNvPr id="6" name="Conector recto de flecha 5"/>
          <p:cNvCxnSpPr>
            <a:stCxn id="16" idx="2"/>
          </p:cNvCxnSpPr>
          <p:nvPr/>
        </p:nvCxnSpPr>
        <p:spPr>
          <a:xfrm>
            <a:off x="2110803" y="2912072"/>
            <a:ext cx="0" cy="3635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ángulo redondeado 15"/>
          <p:cNvSpPr/>
          <p:nvPr/>
        </p:nvSpPr>
        <p:spPr>
          <a:xfrm>
            <a:off x="1498735" y="2441506"/>
            <a:ext cx="1224136" cy="4705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alcance</a:t>
            </a:r>
            <a:endParaRPr lang="es-EC" dirty="0"/>
          </a:p>
        </p:txBody>
      </p:sp>
      <p:cxnSp>
        <p:nvCxnSpPr>
          <p:cNvPr id="20" name="Conector recto de flecha 19"/>
          <p:cNvCxnSpPr/>
          <p:nvPr/>
        </p:nvCxnSpPr>
        <p:spPr>
          <a:xfrm>
            <a:off x="3298935" y="2213684"/>
            <a:ext cx="0" cy="10619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Rectángulo redondeado 20"/>
          <p:cNvSpPr/>
          <p:nvPr/>
        </p:nvSpPr>
        <p:spPr>
          <a:xfrm>
            <a:off x="2300471" y="1743118"/>
            <a:ext cx="2489547" cy="4705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palabra reservada</a:t>
            </a:r>
            <a:endParaRPr lang="es-EC" dirty="0"/>
          </a:p>
        </p:txBody>
      </p:sp>
      <p:cxnSp>
        <p:nvCxnSpPr>
          <p:cNvPr id="26" name="Conector recto de flecha 25"/>
          <p:cNvCxnSpPr/>
          <p:nvPr/>
        </p:nvCxnSpPr>
        <p:spPr>
          <a:xfrm>
            <a:off x="4241402" y="2936477"/>
            <a:ext cx="0" cy="3635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7" name="Rectángulo redondeado 26"/>
          <p:cNvSpPr/>
          <p:nvPr/>
        </p:nvSpPr>
        <p:spPr>
          <a:xfrm>
            <a:off x="3629333" y="2465911"/>
            <a:ext cx="1613818" cy="4705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identificador</a:t>
            </a:r>
            <a:endParaRPr lang="es-EC" dirty="0"/>
          </a:p>
        </p:txBody>
      </p:sp>
      <p:cxnSp>
        <p:nvCxnSpPr>
          <p:cNvPr id="23" name="Conector recto de flecha 22"/>
          <p:cNvCxnSpPr>
            <a:stCxn id="29" idx="2"/>
          </p:cNvCxnSpPr>
          <p:nvPr/>
        </p:nvCxnSpPr>
        <p:spPr>
          <a:xfrm flipH="1">
            <a:off x="4624239" y="2251355"/>
            <a:ext cx="2253362" cy="11700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9" name="Rectángulo redondeado 28"/>
          <p:cNvSpPr/>
          <p:nvPr/>
        </p:nvSpPr>
        <p:spPr>
          <a:xfrm>
            <a:off x="5954932" y="1780789"/>
            <a:ext cx="1845337" cy="4705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parámetros</a:t>
            </a:r>
            <a:endParaRPr lang="es-EC" dirty="0"/>
          </a:p>
        </p:txBody>
      </p:sp>
      <p:sp>
        <p:nvSpPr>
          <p:cNvPr id="35" name="Rectángulo 34"/>
          <p:cNvSpPr/>
          <p:nvPr/>
        </p:nvSpPr>
        <p:spPr>
          <a:xfrm>
            <a:off x="2608015" y="3588891"/>
            <a:ext cx="6408985" cy="1704702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36" name="Conector recto de flecha 35"/>
          <p:cNvCxnSpPr>
            <a:stCxn id="37" idx="0"/>
          </p:cNvCxnSpPr>
          <p:nvPr/>
        </p:nvCxnSpPr>
        <p:spPr>
          <a:xfrm flipV="1">
            <a:off x="5666939" y="5293593"/>
            <a:ext cx="0" cy="6177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Rectángulo redondeado 36"/>
          <p:cNvSpPr/>
          <p:nvPr/>
        </p:nvSpPr>
        <p:spPr>
          <a:xfrm>
            <a:off x="4676255" y="5911338"/>
            <a:ext cx="1981367" cy="6941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instrucciones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993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27" grpId="0" animBg="1"/>
      <p:bldP spid="27" grpId="1" animBg="1"/>
      <p:bldP spid="29" grpId="0" animBg="1"/>
      <p:bldP spid="29" grpId="1" animBg="1"/>
      <p:bldP spid="35" grpId="0" animBg="1"/>
      <p:bldP spid="35" grpId="1" animBg="1"/>
      <p:bldP spid="37" grpId="0" animBg="1"/>
      <p:bldP spid="3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Marcador de número de diapositiv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1A1651-1508-471E-B262-86D8701EBC8B}" type="slidenum">
              <a:rPr lang="es-ES" sz="1200">
                <a:solidFill>
                  <a:srgbClr val="004270"/>
                </a:solidFill>
                <a:latin typeface="Arial" panose="020B0604020202020204" pitchFamily="34" charset="0"/>
              </a:rPr>
              <a:pPr/>
              <a:t>11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CuadroTexto 8"/>
          <p:cNvSpPr txBox="1">
            <a:spLocks noChangeArrowheads="1"/>
          </p:cNvSpPr>
          <p:nvPr/>
        </p:nvSpPr>
        <p:spPr bwMode="auto">
          <a:xfrm>
            <a:off x="9017000" y="7043738"/>
            <a:ext cx="185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5" name="CuadroTexto 9"/>
          <p:cNvSpPr txBox="1">
            <a:spLocks noChangeArrowheads="1"/>
          </p:cNvSpPr>
          <p:nvPr/>
        </p:nvSpPr>
        <p:spPr bwMode="auto">
          <a:xfrm>
            <a:off x="9675813" y="6846888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6" name="CuadroTexto 12"/>
          <p:cNvSpPr txBox="1">
            <a:spLocks noChangeArrowheads="1"/>
          </p:cNvSpPr>
          <p:nvPr/>
        </p:nvSpPr>
        <p:spPr bwMode="auto">
          <a:xfrm>
            <a:off x="7181850" y="69977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0" name="Título 8"/>
          <p:cNvSpPr txBox="1">
            <a:spLocks/>
          </p:cNvSpPr>
          <p:nvPr/>
        </p:nvSpPr>
        <p:spPr bwMode="auto">
          <a:xfrm>
            <a:off x="2463800" y="360363"/>
            <a:ext cx="78644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lvl1pPr algn="l" defTabSz="496888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4270"/>
                </a:solidFill>
                <a:latin typeface="Arial"/>
                <a:ea typeface="+mj-ea"/>
                <a:cs typeface="Arial"/>
              </a:defRPr>
            </a:lvl1pPr>
            <a:lvl2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Métodos: Invocación</a:t>
            </a:r>
          </a:p>
        </p:txBody>
      </p:sp>
      <p:sp>
        <p:nvSpPr>
          <p:cNvPr id="12" name="Marcador de número de diapositiva 4"/>
          <p:cNvSpPr txBox="1">
            <a:spLocks/>
          </p:cNvSpPr>
          <p:nvPr/>
        </p:nvSpPr>
        <p:spPr bwMode="auto">
          <a:xfrm>
            <a:off x="360363" y="6824663"/>
            <a:ext cx="2493962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42CFA865-381B-4B8A-BEEA-B5BFAD5824A7}" type="slidenum">
              <a:rPr lang="es-ES" sz="1200" smtClean="0">
                <a:solidFill>
                  <a:srgbClr val="004270"/>
                </a:solidFill>
                <a:latin typeface="Arial" panose="020B0604020202020204" pitchFamily="34" charset="0"/>
              </a:rPr>
              <a:pPr/>
              <a:t>11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461295" y="3026936"/>
            <a:ext cx="5760640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EC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&lt;nombre&gt;</a:t>
            </a:r>
            <a:r>
              <a:rPr lang="es-EC" sz="4000" dirty="0" smtClean="0"/>
              <a:t> </a:t>
            </a:r>
            <a:r>
              <a:rPr lang="es-EC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es-EC" sz="4000" dirty="0" smtClean="0"/>
              <a:t> </a:t>
            </a:r>
            <a:r>
              <a:rPr lang="es-EC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parámetros</a:t>
            </a:r>
            <a:r>
              <a:rPr lang="es-EC" sz="4000" dirty="0" smtClean="0"/>
              <a:t> </a:t>
            </a:r>
            <a:r>
              <a:rPr lang="es-EC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);</a:t>
            </a:r>
            <a:endParaRPr lang="es-EC" sz="4000" dirty="0"/>
          </a:p>
        </p:txBody>
      </p:sp>
    </p:spTree>
    <p:extLst>
      <p:ext uri="{BB962C8B-B14F-4D97-AF65-F5344CB8AC3E}">
        <p14:creationId xmlns:p14="http://schemas.microsoft.com/office/powerpoint/2010/main" val="222061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Marcador de número de diapositiv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1A1651-1508-471E-B262-86D8701EBC8B}" type="slidenum">
              <a:rPr lang="es-ES" sz="1200">
                <a:solidFill>
                  <a:srgbClr val="004270"/>
                </a:solidFill>
                <a:latin typeface="Arial" panose="020B0604020202020204" pitchFamily="34" charset="0"/>
              </a:rPr>
              <a:pPr/>
              <a:t>12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CuadroTexto 8"/>
          <p:cNvSpPr txBox="1">
            <a:spLocks noChangeArrowheads="1"/>
          </p:cNvSpPr>
          <p:nvPr/>
        </p:nvSpPr>
        <p:spPr bwMode="auto">
          <a:xfrm>
            <a:off x="9017000" y="7043738"/>
            <a:ext cx="185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5" name="CuadroTexto 9"/>
          <p:cNvSpPr txBox="1">
            <a:spLocks noChangeArrowheads="1"/>
          </p:cNvSpPr>
          <p:nvPr/>
        </p:nvSpPr>
        <p:spPr bwMode="auto">
          <a:xfrm>
            <a:off x="9675813" y="6846888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6" name="CuadroTexto 12"/>
          <p:cNvSpPr txBox="1">
            <a:spLocks noChangeArrowheads="1"/>
          </p:cNvSpPr>
          <p:nvPr/>
        </p:nvSpPr>
        <p:spPr bwMode="auto">
          <a:xfrm>
            <a:off x="7181850" y="69977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0" name="Título 8"/>
          <p:cNvSpPr txBox="1">
            <a:spLocks/>
          </p:cNvSpPr>
          <p:nvPr/>
        </p:nvSpPr>
        <p:spPr bwMode="auto">
          <a:xfrm>
            <a:off x="2463800" y="360363"/>
            <a:ext cx="78644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lvl1pPr algn="l" defTabSz="496888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4270"/>
                </a:solidFill>
                <a:latin typeface="Arial"/>
                <a:ea typeface="+mj-ea"/>
                <a:cs typeface="Arial"/>
              </a:defRPr>
            </a:lvl1pPr>
            <a:lvl2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Métodos: Invocación</a:t>
            </a:r>
          </a:p>
        </p:txBody>
      </p:sp>
      <p:sp>
        <p:nvSpPr>
          <p:cNvPr id="12" name="Marcador de número de diapositiva 4"/>
          <p:cNvSpPr txBox="1">
            <a:spLocks/>
          </p:cNvSpPr>
          <p:nvPr/>
        </p:nvSpPr>
        <p:spPr bwMode="auto">
          <a:xfrm>
            <a:off x="360363" y="6824663"/>
            <a:ext cx="2493962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42CFA865-381B-4B8A-BEEA-B5BFAD5824A7}" type="slidenum">
              <a:rPr lang="es-ES" sz="1200" smtClean="0">
                <a:solidFill>
                  <a:srgbClr val="004270"/>
                </a:solidFill>
                <a:latin typeface="Arial" panose="020B0604020202020204" pitchFamily="34" charset="0"/>
              </a:rPr>
              <a:pPr/>
              <a:t>12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927" y="1978608"/>
            <a:ext cx="7075413" cy="392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1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Marcador de número de diapositiv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1A1651-1508-471E-B262-86D8701EBC8B}" type="slidenum">
              <a:rPr lang="es-ES" sz="1200">
                <a:solidFill>
                  <a:srgbClr val="004270"/>
                </a:solidFill>
                <a:latin typeface="Arial" panose="020B0604020202020204" pitchFamily="34" charset="0"/>
              </a:rPr>
              <a:pPr/>
              <a:t>13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CuadroTexto 8"/>
          <p:cNvSpPr txBox="1">
            <a:spLocks noChangeArrowheads="1"/>
          </p:cNvSpPr>
          <p:nvPr/>
        </p:nvSpPr>
        <p:spPr bwMode="auto">
          <a:xfrm>
            <a:off x="9017000" y="7043738"/>
            <a:ext cx="185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5" name="CuadroTexto 9"/>
          <p:cNvSpPr txBox="1">
            <a:spLocks noChangeArrowheads="1"/>
          </p:cNvSpPr>
          <p:nvPr/>
        </p:nvSpPr>
        <p:spPr bwMode="auto">
          <a:xfrm>
            <a:off x="9675813" y="6846888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6" name="CuadroTexto 12"/>
          <p:cNvSpPr txBox="1">
            <a:spLocks noChangeArrowheads="1"/>
          </p:cNvSpPr>
          <p:nvPr/>
        </p:nvSpPr>
        <p:spPr bwMode="auto">
          <a:xfrm>
            <a:off x="7181850" y="69977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0" name="Título 8"/>
          <p:cNvSpPr txBox="1">
            <a:spLocks/>
          </p:cNvSpPr>
          <p:nvPr/>
        </p:nvSpPr>
        <p:spPr bwMode="auto">
          <a:xfrm>
            <a:off x="2463800" y="360363"/>
            <a:ext cx="78644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lvl1pPr algn="l" defTabSz="496888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4270"/>
                </a:solidFill>
                <a:latin typeface="Arial"/>
                <a:ea typeface="+mj-ea"/>
                <a:cs typeface="Arial"/>
              </a:defRPr>
            </a:lvl1pPr>
            <a:lvl2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Métodos: Invocación</a:t>
            </a:r>
          </a:p>
        </p:txBody>
      </p:sp>
      <p:sp>
        <p:nvSpPr>
          <p:cNvPr id="12" name="Marcador de número de diapositiva 4"/>
          <p:cNvSpPr txBox="1">
            <a:spLocks/>
          </p:cNvSpPr>
          <p:nvPr/>
        </p:nvSpPr>
        <p:spPr bwMode="auto">
          <a:xfrm>
            <a:off x="360363" y="6824663"/>
            <a:ext cx="2493962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42CFA865-381B-4B8A-BEEA-B5BFAD5824A7}" type="slidenum">
              <a:rPr lang="es-ES" sz="1200" smtClean="0">
                <a:solidFill>
                  <a:srgbClr val="004270"/>
                </a:solidFill>
                <a:latin typeface="Arial" panose="020B0604020202020204" pitchFamily="34" charset="0"/>
              </a:rPr>
              <a:pPr/>
              <a:t>13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919" y="2432819"/>
            <a:ext cx="7808079" cy="2924721"/>
          </a:xfrm>
          <a:prstGeom prst="rect">
            <a:avLst/>
          </a:prstGeom>
        </p:spPr>
      </p:pic>
      <p:sp>
        <p:nvSpPr>
          <p:cNvPr id="11" name="Rectángulo redondeado 10"/>
          <p:cNvSpPr/>
          <p:nvPr/>
        </p:nvSpPr>
        <p:spPr>
          <a:xfrm rot="19963242">
            <a:off x="1204298" y="1721116"/>
            <a:ext cx="7335089" cy="400068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9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Reusabilidad</a:t>
            </a:r>
            <a:endParaRPr lang="es-EC" sz="9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701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Marcador de número de diapositiv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1A1651-1508-471E-B262-86D8701EBC8B}" type="slidenum">
              <a:rPr lang="es-ES" sz="1200">
                <a:solidFill>
                  <a:srgbClr val="004270"/>
                </a:solidFill>
                <a:latin typeface="Arial" panose="020B0604020202020204" pitchFamily="34" charset="0"/>
              </a:rPr>
              <a:pPr/>
              <a:t>14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CuadroTexto 8"/>
          <p:cNvSpPr txBox="1">
            <a:spLocks noChangeArrowheads="1"/>
          </p:cNvSpPr>
          <p:nvPr/>
        </p:nvSpPr>
        <p:spPr bwMode="auto">
          <a:xfrm>
            <a:off x="9017000" y="7043738"/>
            <a:ext cx="185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5" name="CuadroTexto 9"/>
          <p:cNvSpPr txBox="1">
            <a:spLocks noChangeArrowheads="1"/>
          </p:cNvSpPr>
          <p:nvPr/>
        </p:nvSpPr>
        <p:spPr bwMode="auto">
          <a:xfrm>
            <a:off x="9675813" y="6846888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6" name="CuadroTexto 12"/>
          <p:cNvSpPr txBox="1">
            <a:spLocks noChangeArrowheads="1"/>
          </p:cNvSpPr>
          <p:nvPr/>
        </p:nvSpPr>
        <p:spPr bwMode="auto">
          <a:xfrm>
            <a:off x="7181850" y="69977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0" name="Título 8"/>
          <p:cNvSpPr txBox="1">
            <a:spLocks/>
          </p:cNvSpPr>
          <p:nvPr/>
        </p:nvSpPr>
        <p:spPr bwMode="auto">
          <a:xfrm>
            <a:off x="2463800" y="360363"/>
            <a:ext cx="78644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lvl1pPr algn="l" defTabSz="496888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4270"/>
                </a:solidFill>
                <a:latin typeface="Arial"/>
                <a:ea typeface="+mj-ea"/>
                <a:cs typeface="Arial"/>
              </a:defRPr>
            </a:lvl1pPr>
            <a:lvl2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Métodos: Invocación</a:t>
            </a:r>
          </a:p>
        </p:txBody>
      </p:sp>
      <p:sp>
        <p:nvSpPr>
          <p:cNvPr id="12" name="Marcador de número de diapositiva 4"/>
          <p:cNvSpPr txBox="1">
            <a:spLocks/>
          </p:cNvSpPr>
          <p:nvPr/>
        </p:nvSpPr>
        <p:spPr bwMode="auto">
          <a:xfrm>
            <a:off x="360363" y="6824663"/>
            <a:ext cx="2493962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42CFA865-381B-4B8A-BEEA-B5BFAD5824A7}" type="slidenum">
              <a:rPr lang="es-ES" sz="1200" smtClean="0">
                <a:solidFill>
                  <a:srgbClr val="004270"/>
                </a:solidFill>
                <a:latin typeface="Arial" panose="020B0604020202020204" pitchFamily="34" charset="0"/>
              </a:rPr>
              <a:pPr/>
              <a:t>14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315" y="1402103"/>
            <a:ext cx="7115497" cy="495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7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Marcador de número de diapositiv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1A1651-1508-471E-B262-86D8701EBC8B}" type="slidenum">
              <a:rPr lang="es-ES" sz="1200">
                <a:solidFill>
                  <a:srgbClr val="004270"/>
                </a:solidFill>
                <a:latin typeface="Arial" panose="020B0604020202020204" pitchFamily="34" charset="0"/>
              </a:rPr>
              <a:pPr/>
              <a:t>15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CuadroTexto 8"/>
          <p:cNvSpPr txBox="1">
            <a:spLocks noChangeArrowheads="1"/>
          </p:cNvSpPr>
          <p:nvPr/>
        </p:nvSpPr>
        <p:spPr bwMode="auto">
          <a:xfrm>
            <a:off x="9017000" y="7043738"/>
            <a:ext cx="185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5" name="CuadroTexto 9"/>
          <p:cNvSpPr txBox="1">
            <a:spLocks noChangeArrowheads="1"/>
          </p:cNvSpPr>
          <p:nvPr/>
        </p:nvSpPr>
        <p:spPr bwMode="auto">
          <a:xfrm>
            <a:off x="9675813" y="6846888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6" name="CuadroTexto 12"/>
          <p:cNvSpPr txBox="1">
            <a:spLocks noChangeArrowheads="1"/>
          </p:cNvSpPr>
          <p:nvPr/>
        </p:nvSpPr>
        <p:spPr bwMode="auto">
          <a:xfrm>
            <a:off x="7181850" y="69977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0" name="Título 8"/>
          <p:cNvSpPr txBox="1">
            <a:spLocks/>
          </p:cNvSpPr>
          <p:nvPr/>
        </p:nvSpPr>
        <p:spPr bwMode="auto">
          <a:xfrm>
            <a:off x="2463800" y="360363"/>
            <a:ext cx="78644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lvl1pPr algn="l" defTabSz="496888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4270"/>
                </a:solidFill>
                <a:latin typeface="Arial"/>
                <a:ea typeface="+mj-ea"/>
                <a:cs typeface="Arial"/>
              </a:defRPr>
            </a:lvl1pPr>
            <a:lvl2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Métodos: Invocación</a:t>
            </a:r>
          </a:p>
        </p:txBody>
      </p:sp>
      <p:sp>
        <p:nvSpPr>
          <p:cNvPr id="12" name="Marcador de número de diapositiva 4"/>
          <p:cNvSpPr txBox="1">
            <a:spLocks/>
          </p:cNvSpPr>
          <p:nvPr/>
        </p:nvSpPr>
        <p:spPr bwMode="auto">
          <a:xfrm>
            <a:off x="360363" y="6824663"/>
            <a:ext cx="2493962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42CFA865-381B-4B8A-BEEA-B5BFAD5824A7}" type="slidenum">
              <a:rPr lang="es-ES" sz="1200" smtClean="0">
                <a:solidFill>
                  <a:srgbClr val="004270"/>
                </a:solidFill>
                <a:latin typeface="Arial" panose="020B0604020202020204" pitchFamily="34" charset="0"/>
              </a:rPr>
              <a:pPr/>
              <a:t>15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344" y="1632446"/>
            <a:ext cx="7241520" cy="466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6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Marcador de número de diapositiv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1A1651-1508-471E-B262-86D8701EBC8B}" type="slidenum">
              <a:rPr lang="es-ES" sz="1200">
                <a:solidFill>
                  <a:srgbClr val="004270"/>
                </a:solidFill>
                <a:latin typeface="Arial" panose="020B0604020202020204" pitchFamily="34" charset="0"/>
              </a:rPr>
              <a:pPr/>
              <a:t>16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CuadroTexto 8"/>
          <p:cNvSpPr txBox="1">
            <a:spLocks noChangeArrowheads="1"/>
          </p:cNvSpPr>
          <p:nvPr/>
        </p:nvSpPr>
        <p:spPr bwMode="auto">
          <a:xfrm>
            <a:off x="9017000" y="7043738"/>
            <a:ext cx="185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5" name="CuadroTexto 9"/>
          <p:cNvSpPr txBox="1">
            <a:spLocks noChangeArrowheads="1"/>
          </p:cNvSpPr>
          <p:nvPr/>
        </p:nvSpPr>
        <p:spPr bwMode="auto">
          <a:xfrm>
            <a:off x="9675813" y="6846888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6" name="CuadroTexto 12"/>
          <p:cNvSpPr txBox="1">
            <a:spLocks noChangeArrowheads="1"/>
          </p:cNvSpPr>
          <p:nvPr/>
        </p:nvSpPr>
        <p:spPr bwMode="auto">
          <a:xfrm>
            <a:off x="7181850" y="69977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0" name="Título 8"/>
          <p:cNvSpPr txBox="1">
            <a:spLocks/>
          </p:cNvSpPr>
          <p:nvPr/>
        </p:nvSpPr>
        <p:spPr bwMode="auto">
          <a:xfrm>
            <a:off x="2463800" y="360363"/>
            <a:ext cx="78644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lvl1pPr algn="l" defTabSz="496888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4270"/>
                </a:solidFill>
                <a:latin typeface="Arial"/>
                <a:ea typeface="+mj-ea"/>
                <a:cs typeface="Arial"/>
              </a:defRPr>
            </a:lvl1pPr>
            <a:lvl2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Funciones</a:t>
            </a:r>
          </a:p>
        </p:txBody>
      </p:sp>
      <p:sp>
        <p:nvSpPr>
          <p:cNvPr id="12" name="Marcador de número de diapositiva 4"/>
          <p:cNvSpPr txBox="1">
            <a:spLocks/>
          </p:cNvSpPr>
          <p:nvPr/>
        </p:nvSpPr>
        <p:spPr bwMode="auto">
          <a:xfrm>
            <a:off x="360363" y="6824663"/>
            <a:ext cx="2493962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42CFA865-381B-4B8A-BEEA-B5BFAD5824A7}" type="slidenum">
              <a:rPr lang="es-ES" sz="1200" smtClean="0">
                <a:solidFill>
                  <a:srgbClr val="004270"/>
                </a:solidFill>
                <a:latin typeface="Arial" panose="020B0604020202020204" pitchFamily="34" charset="0"/>
              </a:rPr>
              <a:pPr/>
              <a:t>16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79823" y="3721611"/>
            <a:ext cx="9448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&lt;alcance&gt; </a:t>
            </a:r>
            <a:r>
              <a:rPr lang="es-EC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&lt;tipo&gt;</a:t>
            </a:r>
            <a:r>
              <a:rPr lang="es-EC" sz="4000" dirty="0" smtClean="0"/>
              <a:t> </a:t>
            </a:r>
            <a:r>
              <a:rPr lang="es-EC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&lt;nombre&gt;</a:t>
            </a:r>
            <a:r>
              <a:rPr lang="es-EC" sz="4000" dirty="0" smtClean="0"/>
              <a:t> </a:t>
            </a:r>
            <a:r>
              <a:rPr lang="es-EC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es-EC" sz="4000" dirty="0" smtClean="0"/>
              <a:t> </a:t>
            </a:r>
            <a:r>
              <a:rPr lang="es-EC" sz="4000" b="1" dirty="0" smtClean="0">
                <a:ln/>
                <a:solidFill>
                  <a:srgbClr val="FEBE1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parámetros</a:t>
            </a:r>
            <a:r>
              <a:rPr lang="es-EC" sz="4000" dirty="0" smtClean="0"/>
              <a:t> </a:t>
            </a:r>
            <a:r>
              <a:rPr lang="es-EC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endParaRPr lang="es-EC" sz="4000" dirty="0"/>
          </a:p>
        </p:txBody>
      </p:sp>
      <p:cxnSp>
        <p:nvCxnSpPr>
          <p:cNvPr id="5" name="Conector recto de flecha 4"/>
          <p:cNvCxnSpPr>
            <a:stCxn id="19" idx="2"/>
          </p:cNvCxnSpPr>
          <p:nvPr/>
        </p:nvCxnSpPr>
        <p:spPr>
          <a:xfrm>
            <a:off x="1434023" y="3031563"/>
            <a:ext cx="0" cy="8218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ángulo redondeado 18"/>
          <p:cNvSpPr/>
          <p:nvPr/>
        </p:nvSpPr>
        <p:spPr>
          <a:xfrm>
            <a:off x="677939" y="2014715"/>
            <a:ext cx="1512168" cy="10168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err="1"/>
              <a:t>p</a:t>
            </a:r>
            <a:r>
              <a:rPr lang="es-EC" dirty="0" err="1" smtClean="0"/>
              <a:t>ublic</a:t>
            </a:r>
            <a:endParaRPr lang="es-EC" dirty="0" smtClean="0"/>
          </a:p>
          <a:p>
            <a:pPr algn="ctr"/>
            <a:r>
              <a:rPr lang="es-EC" dirty="0" err="1"/>
              <a:t>p</a:t>
            </a:r>
            <a:r>
              <a:rPr lang="es-EC" dirty="0" err="1" smtClean="0"/>
              <a:t>rivate</a:t>
            </a:r>
            <a:endParaRPr lang="es-EC" dirty="0" smtClean="0"/>
          </a:p>
          <a:p>
            <a:pPr algn="ctr"/>
            <a:r>
              <a:rPr lang="es-EC" dirty="0" err="1" smtClean="0"/>
              <a:t>protected</a:t>
            </a:r>
            <a:endParaRPr lang="es-EC" dirty="0"/>
          </a:p>
        </p:txBody>
      </p:sp>
      <p:cxnSp>
        <p:nvCxnSpPr>
          <p:cNvPr id="11" name="Conector recto de flecha 10"/>
          <p:cNvCxnSpPr>
            <a:stCxn id="22" idx="2"/>
          </p:cNvCxnSpPr>
          <p:nvPr/>
        </p:nvCxnSpPr>
        <p:spPr>
          <a:xfrm>
            <a:off x="5128295" y="3026978"/>
            <a:ext cx="0" cy="8264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ángulo redondeado 21"/>
          <p:cNvSpPr/>
          <p:nvPr/>
        </p:nvSpPr>
        <p:spPr>
          <a:xfrm>
            <a:off x="4264199" y="2010130"/>
            <a:ext cx="1728192" cy="10168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identificador</a:t>
            </a:r>
            <a:endParaRPr lang="es-EC" dirty="0"/>
          </a:p>
        </p:txBody>
      </p:sp>
      <p:cxnSp>
        <p:nvCxnSpPr>
          <p:cNvPr id="14" name="Conector recto de flecha 13"/>
          <p:cNvCxnSpPr>
            <a:stCxn id="25" idx="2"/>
          </p:cNvCxnSpPr>
          <p:nvPr/>
        </p:nvCxnSpPr>
        <p:spPr>
          <a:xfrm>
            <a:off x="7936607" y="3026978"/>
            <a:ext cx="0" cy="8264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ángulo redondeado 24"/>
          <p:cNvSpPr/>
          <p:nvPr/>
        </p:nvSpPr>
        <p:spPr>
          <a:xfrm>
            <a:off x="7072511" y="2010130"/>
            <a:ext cx="1728192" cy="10168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opcional</a:t>
            </a:r>
            <a:endParaRPr lang="es-EC" dirty="0"/>
          </a:p>
        </p:txBody>
      </p:sp>
      <p:cxnSp>
        <p:nvCxnSpPr>
          <p:cNvPr id="15" name="Conector recto de flecha 14"/>
          <p:cNvCxnSpPr>
            <a:stCxn id="16" idx="2"/>
          </p:cNvCxnSpPr>
          <p:nvPr/>
        </p:nvCxnSpPr>
        <p:spPr>
          <a:xfrm>
            <a:off x="3227153" y="2999823"/>
            <a:ext cx="172950" cy="8536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ángulo redondeado 15"/>
          <p:cNvSpPr/>
          <p:nvPr/>
        </p:nvSpPr>
        <p:spPr>
          <a:xfrm>
            <a:off x="2409361" y="2010130"/>
            <a:ext cx="1635584" cy="9896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err="1" smtClean="0"/>
              <a:t>int</a:t>
            </a:r>
            <a:r>
              <a:rPr lang="es-EC" dirty="0" smtClean="0"/>
              <a:t>, </a:t>
            </a:r>
          </a:p>
          <a:p>
            <a:pPr algn="ctr"/>
            <a:r>
              <a:rPr lang="es-EC" dirty="0" err="1" smtClean="0"/>
              <a:t>double</a:t>
            </a:r>
            <a:r>
              <a:rPr lang="es-EC" dirty="0" smtClean="0"/>
              <a:t>, </a:t>
            </a:r>
            <a:r>
              <a:rPr lang="es-EC" dirty="0" err="1" smtClean="0"/>
              <a:t>char</a:t>
            </a:r>
            <a:endParaRPr lang="es-EC" dirty="0"/>
          </a:p>
        </p:txBody>
      </p:sp>
      <p:sp>
        <p:nvSpPr>
          <p:cNvPr id="8" name="CuadroTexto 7"/>
          <p:cNvSpPr txBox="1"/>
          <p:nvPr/>
        </p:nvSpPr>
        <p:spPr>
          <a:xfrm>
            <a:off x="9981705" y="3721611"/>
            <a:ext cx="3465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000" dirty="0" smtClean="0"/>
              <a:t>{</a:t>
            </a:r>
            <a:endParaRPr lang="es-EC" sz="40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2190107" y="4516338"/>
            <a:ext cx="34410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&lt;instrucciones&gt;</a:t>
            </a:r>
            <a:endParaRPr lang="es-EC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2190107" y="5209398"/>
            <a:ext cx="152830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C" sz="4000" b="1" dirty="0" err="1" smtClean="0">
                <a:ln/>
                <a:solidFill>
                  <a:srgbClr val="FF0000"/>
                </a:solidFill>
              </a:rPr>
              <a:t>return</a:t>
            </a:r>
            <a:endParaRPr lang="es-EC" sz="4000" b="1" dirty="0">
              <a:ln/>
              <a:solidFill>
                <a:srgbClr val="FF0000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928162" y="5917284"/>
            <a:ext cx="3465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8046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2" grpId="0" animBg="1"/>
      <p:bldP spid="22" grpId="1" animBg="1"/>
      <p:bldP spid="25" grpId="0" animBg="1"/>
      <p:bldP spid="25" grpId="1" animBg="1"/>
      <p:bldP spid="16" grpId="0" animBg="1"/>
      <p:bldP spid="16" grpId="1" animBg="1"/>
      <p:bldP spid="8" grpId="0"/>
      <p:bldP spid="23" grpId="0"/>
      <p:bldP spid="24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Marcador de número de diapositiv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1A1651-1508-471E-B262-86D8701EBC8B}" type="slidenum">
              <a:rPr lang="es-ES" sz="1200">
                <a:solidFill>
                  <a:srgbClr val="004270"/>
                </a:solidFill>
                <a:latin typeface="Arial" panose="020B0604020202020204" pitchFamily="34" charset="0"/>
              </a:rPr>
              <a:pPr/>
              <a:t>17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CuadroTexto 8"/>
          <p:cNvSpPr txBox="1">
            <a:spLocks noChangeArrowheads="1"/>
          </p:cNvSpPr>
          <p:nvPr/>
        </p:nvSpPr>
        <p:spPr bwMode="auto">
          <a:xfrm>
            <a:off x="9017000" y="7043738"/>
            <a:ext cx="185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5" name="CuadroTexto 9"/>
          <p:cNvSpPr txBox="1">
            <a:spLocks noChangeArrowheads="1"/>
          </p:cNvSpPr>
          <p:nvPr/>
        </p:nvSpPr>
        <p:spPr bwMode="auto">
          <a:xfrm>
            <a:off x="9675813" y="6846888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6" name="CuadroTexto 12"/>
          <p:cNvSpPr txBox="1">
            <a:spLocks noChangeArrowheads="1"/>
          </p:cNvSpPr>
          <p:nvPr/>
        </p:nvSpPr>
        <p:spPr bwMode="auto">
          <a:xfrm>
            <a:off x="7181850" y="69977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0" name="Título 8"/>
          <p:cNvSpPr txBox="1">
            <a:spLocks/>
          </p:cNvSpPr>
          <p:nvPr/>
        </p:nvSpPr>
        <p:spPr bwMode="auto">
          <a:xfrm>
            <a:off x="2463800" y="360363"/>
            <a:ext cx="78644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lvl1pPr algn="l" defTabSz="496888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4270"/>
                </a:solidFill>
                <a:latin typeface="Arial"/>
                <a:ea typeface="+mj-ea"/>
                <a:cs typeface="Arial"/>
              </a:defRPr>
            </a:lvl1pPr>
            <a:lvl2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Funciones</a:t>
            </a:r>
          </a:p>
        </p:txBody>
      </p:sp>
      <p:sp>
        <p:nvSpPr>
          <p:cNvPr id="12" name="Marcador de número de diapositiva 4"/>
          <p:cNvSpPr txBox="1">
            <a:spLocks/>
          </p:cNvSpPr>
          <p:nvPr/>
        </p:nvSpPr>
        <p:spPr bwMode="auto">
          <a:xfrm>
            <a:off x="360363" y="6824663"/>
            <a:ext cx="2493962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42CFA865-381B-4B8A-BEEA-B5BFAD5824A7}" type="slidenum">
              <a:rPr lang="es-ES" sz="1200" smtClean="0">
                <a:solidFill>
                  <a:srgbClr val="004270"/>
                </a:solidFill>
                <a:latin typeface="Arial" panose="020B0604020202020204" pitchFamily="34" charset="0"/>
              </a:rPr>
              <a:pPr/>
              <a:t>17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071" y="3349377"/>
            <a:ext cx="3884318" cy="2880320"/>
          </a:xfrm>
          <a:prstGeom prst="rect">
            <a:avLst/>
          </a:prstGeom>
        </p:spPr>
      </p:pic>
      <p:cxnSp>
        <p:nvCxnSpPr>
          <p:cNvPr id="46" name="Conector recto de flecha 45"/>
          <p:cNvCxnSpPr>
            <a:stCxn id="47" idx="2"/>
          </p:cNvCxnSpPr>
          <p:nvPr/>
        </p:nvCxnSpPr>
        <p:spPr>
          <a:xfrm>
            <a:off x="3772500" y="3050624"/>
            <a:ext cx="0" cy="3635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ángulo redondeado 46"/>
          <p:cNvSpPr/>
          <p:nvPr/>
        </p:nvSpPr>
        <p:spPr>
          <a:xfrm>
            <a:off x="3160432" y="2580058"/>
            <a:ext cx="1224136" cy="4705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alcance</a:t>
            </a:r>
            <a:endParaRPr lang="es-EC" dirty="0"/>
          </a:p>
        </p:txBody>
      </p:sp>
      <p:cxnSp>
        <p:nvCxnSpPr>
          <p:cNvPr id="48" name="Conector recto de flecha 47"/>
          <p:cNvCxnSpPr/>
          <p:nvPr/>
        </p:nvCxnSpPr>
        <p:spPr>
          <a:xfrm>
            <a:off x="4802091" y="2347289"/>
            <a:ext cx="0" cy="10619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9" name="Rectángulo redondeado 48"/>
          <p:cNvSpPr/>
          <p:nvPr/>
        </p:nvSpPr>
        <p:spPr>
          <a:xfrm>
            <a:off x="3803627" y="1876723"/>
            <a:ext cx="2489547" cy="4705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tipo</a:t>
            </a:r>
            <a:endParaRPr lang="es-EC" dirty="0"/>
          </a:p>
        </p:txBody>
      </p:sp>
      <p:cxnSp>
        <p:nvCxnSpPr>
          <p:cNvPr id="50" name="Conector recto de flecha 49"/>
          <p:cNvCxnSpPr/>
          <p:nvPr/>
        </p:nvCxnSpPr>
        <p:spPr>
          <a:xfrm>
            <a:off x="5981542" y="2995029"/>
            <a:ext cx="0" cy="3635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1" name="Rectángulo redondeado 50"/>
          <p:cNvSpPr/>
          <p:nvPr/>
        </p:nvSpPr>
        <p:spPr>
          <a:xfrm>
            <a:off x="5369473" y="2524463"/>
            <a:ext cx="1613818" cy="4705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identificador</a:t>
            </a:r>
            <a:endParaRPr lang="es-EC" dirty="0"/>
          </a:p>
        </p:txBody>
      </p:sp>
      <p:sp>
        <p:nvSpPr>
          <p:cNvPr id="54" name="Rectángulo 53"/>
          <p:cNvSpPr/>
          <p:nvPr/>
        </p:nvSpPr>
        <p:spPr>
          <a:xfrm>
            <a:off x="3832152" y="3834285"/>
            <a:ext cx="2304256" cy="1459307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55" name="Conector recto de flecha 54"/>
          <p:cNvCxnSpPr/>
          <p:nvPr/>
        </p:nvCxnSpPr>
        <p:spPr>
          <a:xfrm flipH="1">
            <a:off x="6136409" y="4501505"/>
            <a:ext cx="45068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Rectángulo redondeado 55"/>
          <p:cNvSpPr/>
          <p:nvPr/>
        </p:nvSpPr>
        <p:spPr>
          <a:xfrm>
            <a:off x="6657622" y="4092917"/>
            <a:ext cx="1981367" cy="6941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instrucciones</a:t>
            </a:r>
            <a:endParaRPr lang="es-EC" dirty="0"/>
          </a:p>
        </p:txBody>
      </p:sp>
      <p:sp>
        <p:nvSpPr>
          <p:cNvPr id="59" name="Rectángulo 58"/>
          <p:cNvSpPr/>
          <p:nvPr/>
        </p:nvSpPr>
        <p:spPr>
          <a:xfrm>
            <a:off x="5200303" y="5437609"/>
            <a:ext cx="202051" cy="27731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60" name="Conector recto de flecha 59"/>
          <p:cNvCxnSpPr/>
          <p:nvPr/>
        </p:nvCxnSpPr>
        <p:spPr>
          <a:xfrm flipH="1">
            <a:off x="5560343" y="5630173"/>
            <a:ext cx="102675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1" name="Rectángulo redondeado 60"/>
          <p:cNvSpPr/>
          <p:nvPr/>
        </p:nvSpPr>
        <p:spPr>
          <a:xfrm>
            <a:off x="6657620" y="5221585"/>
            <a:ext cx="2935171" cy="7868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cualquier valor del mismo tipo que la función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0953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9" grpId="0" animBg="1"/>
      <p:bldP spid="49" grpId="1" animBg="1"/>
      <p:bldP spid="51" grpId="0" animBg="1"/>
      <p:bldP spid="51" grpId="1" animBg="1"/>
      <p:bldP spid="54" grpId="0" animBg="1"/>
      <p:bldP spid="54" grpId="1" animBg="1"/>
      <p:bldP spid="56" grpId="0" animBg="1"/>
      <p:bldP spid="56" grpId="1" animBg="1"/>
      <p:bldP spid="59" grpId="0" animBg="1"/>
      <p:bldP spid="59" grpId="1" animBg="1"/>
      <p:bldP spid="61" grpId="0" animBg="1"/>
      <p:bldP spid="6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Marcador de número de diapositiv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1A1651-1508-471E-B262-86D8701EBC8B}" type="slidenum">
              <a:rPr lang="es-ES" sz="1200">
                <a:solidFill>
                  <a:srgbClr val="004270"/>
                </a:solidFill>
                <a:latin typeface="Arial" panose="020B0604020202020204" pitchFamily="34" charset="0"/>
              </a:rPr>
              <a:pPr/>
              <a:t>18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CuadroTexto 8"/>
          <p:cNvSpPr txBox="1">
            <a:spLocks noChangeArrowheads="1"/>
          </p:cNvSpPr>
          <p:nvPr/>
        </p:nvSpPr>
        <p:spPr bwMode="auto">
          <a:xfrm>
            <a:off x="9017000" y="7043738"/>
            <a:ext cx="185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5" name="CuadroTexto 9"/>
          <p:cNvSpPr txBox="1">
            <a:spLocks noChangeArrowheads="1"/>
          </p:cNvSpPr>
          <p:nvPr/>
        </p:nvSpPr>
        <p:spPr bwMode="auto">
          <a:xfrm>
            <a:off x="9675813" y="6846888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6" name="CuadroTexto 12"/>
          <p:cNvSpPr txBox="1">
            <a:spLocks noChangeArrowheads="1"/>
          </p:cNvSpPr>
          <p:nvPr/>
        </p:nvSpPr>
        <p:spPr bwMode="auto">
          <a:xfrm>
            <a:off x="7181850" y="69977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0" name="Título 8"/>
          <p:cNvSpPr txBox="1">
            <a:spLocks/>
          </p:cNvSpPr>
          <p:nvPr/>
        </p:nvSpPr>
        <p:spPr bwMode="auto">
          <a:xfrm>
            <a:off x="2463800" y="360363"/>
            <a:ext cx="78644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lvl1pPr algn="l" defTabSz="496888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4270"/>
                </a:solidFill>
                <a:latin typeface="Arial"/>
                <a:ea typeface="+mj-ea"/>
                <a:cs typeface="Arial"/>
              </a:defRPr>
            </a:lvl1pPr>
            <a:lvl2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Métodos vs Funciones</a:t>
            </a:r>
          </a:p>
        </p:txBody>
      </p:sp>
      <p:sp>
        <p:nvSpPr>
          <p:cNvPr id="12" name="Marcador de número de diapositiva 4"/>
          <p:cNvSpPr txBox="1">
            <a:spLocks/>
          </p:cNvSpPr>
          <p:nvPr/>
        </p:nvSpPr>
        <p:spPr bwMode="auto">
          <a:xfrm>
            <a:off x="360363" y="6824663"/>
            <a:ext cx="2493962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42CFA865-381B-4B8A-BEEA-B5BFAD5824A7}" type="slidenum">
              <a:rPr lang="es-ES" sz="1200" smtClean="0">
                <a:solidFill>
                  <a:srgbClr val="004270"/>
                </a:solidFill>
                <a:latin typeface="Arial" panose="020B0604020202020204" pitchFamily="34" charset="0"/>
              </a:rPr>
              <a:pPr/>
              <a:t>18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cxnSp>
        <p:nvCxnSpPr>
          <p:cNvPr id="22" name="Conector recto de flecha 21"/>
          <p:cNvCxnSpPr/>
          <p:nvPr/>
        </p:nvCxnSpPr>
        <p:spPr>
          <a:xfrm>
            <a:off x="1491891" y="1958514"/>
            <a:ext cx="0" cy="3635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ángulo redondeado 22"/>
          <p:cNvSpPr/>
          <p:nvPr/>
        </p:nvSpPr>
        <p:spPr>
          <a:xfrm>
            <a:off x="879822" y="1487948"/>
            <a:ext cx="1583977" cy="4705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invocador</a:t>
            </a:r>
            <a:endParaRPr lang="es-EC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81" y="2440192"/>
            <a:ext cx="4305300" cy="962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536" y="4357489"/>
            <a:ext cx="5295900" cy="1790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Conector angular 10"/>
          <p:cNvCxnSpPr/>
          <p:nvPr/>
        </p:nvCxnSpPr>
        <p:spPr>
          <a:xfrm>
            <a:off x="2103959" y="2773313"/>
            <a:ext cx="4786511" cy="1584176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Conector angular 14"/>
          <p:cNvCxnSpPr/>
          <p:nvPr/>
        </p:nvCxnSpPr>
        <p:spPr>
          <a:xfrm rot="10800000">
            <a:off x="1311872" y="2989337"/>
            <a:ext cx="5112565" cy="3389135"/>
          </a:xfrm>
          <a:prstGeom prst="bentConnector3">
            <a:avLst>
              <a:gd name="adj1" fmla="val 113344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6424437" y="5869391"/>
            <a:ext cx="0" cy="50908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01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059" y="4044123"/>
            <a:ext cx="3746724" cy="20147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895" y="2354643"/>
            <a:ext cx="5172075" cy="1228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293" name="Marcador de número de diapositiv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1A1651-1508-471E-B262-86D8701EBC8B}" type="slidenum">
              <a:rPr lang="es-ES" sz="1200">
                <a:solidFill>
                  <a:srgbClr val="004270"/>
                </a:solidFill>
                <a:latin typeface="Arial" panose="020B0604020202020204" pitchFamily="34" charset="0"/>
              </a:rPr>
              <a:pPr/>
              <a:t>19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CuadroTexto 8"/>
          <p:cNvSpPr txBox="1">
            <a:spLocks noChangeArrowheads="1"/>
          </p:cNvSpPr>
          <p:nvPr/>
        </p:nvSpPr>
        <p:spPr bwMode="auto">
          <a:xfrm>
            <a:off x="9017000" y="7043738"/>
            <a:ext cx="185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5" name="CuadroTexto 9"/>
          <p:cNvSpPr txBox="1">
            <a:spLocks noChangeArrowheads="1"/>
          </p:cNvSpPr>
          <p:nvPr/>
        </p:nvSpPr>
        <p:spPr bwMode="auto">
          <a:xfrm>
            <a:off x="9675813" y="6846888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6" name="CuadroTexto 12"/>
          <p:cNvSpPr txBox="1">
            <a:spLocks noChangeArrowheads="1"/>
          </p:cNvSpPr>
          <p:nvPr/>
        </p:nvSpPr>
        <p:spPr bwMode="auto">
          <a:xfrm>
            <a:off x="7181850" y="69977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0" name="Título 8"/>
          <p:cNvSpPr txBox="1">
            <a:spLocks/>
          </p:cNvSpPr>
          <p:nvPr/>
        </p:nvSpPr>
        <p:spPr bwMode="auto">
          <a:xfrm>
            <a:off x="2463800" y="360363"/>
            <a:ext cx="78644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lvl1pPr algn="l" defTabSz="496888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4270"/>
                </a:solidFill>
                <a:latin typeface="Arial"/>
                <a:ea typeface="+mj-ea"/>
                <a:cs typeface="Arial"/>
              </a:defRPr>
            </a:lvl1pPr>
            <a:lvl2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Métodos vs Funciones</a:t>
            </a:r>
          </a:p>
        </p:txBody>
      </p:sp>
      <p:sp>
        <p:nvSpPr>
          <p:cNvPr id="12" name="Marcador de número de diapositiva 4"/>
          <p:cNvSpPr txBox="1">
            <a:spLocks/>
          </p:cNvSpPr>
          <p:nvPr/>
        </p:nvSpPr>
        <p:spPr bwMode="auto">
          <a:xfrm>
            <a:off x="360363" y="6824663"/>
            <a:ext cx="2493962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42CFA865-381B-4B8A-BEEA-B5BFAD5824A7}" type="slidenum">
              <a:rPr lang="es-ES" sz="1200" smtClean="0">
                <a:solidFill>
                  <a:srgbClr val="004270"/>
                </a:solidFill>
                <a:latin typeface="Arial" panose="020B0604020202020204" pitchFamily="34" charset="0"/>
              </a:rPr>
              <a:pPr/>
              <a:t>19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cxnSp>
        <p:nvCxnSpPr>
          <p:cNvPr id="22" name="Conector recto de flecha 21"/>
          <p:cNvCxnSpPr/>
          <p:nvPr/>
        </p:nvCxnSpPr>
        <p:spPr>
          <a:xfrm>
            <a:off x="2355987" y="1958514"/>
            <a:ext cx="0" cy="3635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ángulo redondeado 22"/>
          <p:cNvSpPr/>
          <p:nvPr/>
        </p:nvSpPr>
        <p:spPr>
          <a:xfrm>
            <a:off x="1743918" y="1487948"/>
            <a:ext cx="1583977" cy="4705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invocador</a:t>
            </a:r>
            <a:endParaRPr lang="es-EC" dirty="0"/>
          </a:p>
        </p:txBody>
      </p:sp>
      <p:cxnSp>
        <p:nvCxnSpPr>
          <p:cNvPr id="11" name="Conector angular 10"/>
          <p:cNvCxnSpPr>
            <a:endCxn id="3" idx="0"/>
          </p:cNvCxnSpPr>
          <p:nvPr/>
        </p:nvCxnSpPr>
        <p:spPr>
          <a:xfrm>
            <a:off x="3544119" y="2979812"/>
            <a:ext cx="4103302" cy="106431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Conector angular 14"/>
          <p:cNvCxnSpPr/>
          <p:nvPr/>
        </p:nvCxnSpPr>
        <p:spPr>
          <a:xfrm rot="10800000">
            <a:off x="1959946" y="2989337"/>
            <a:ext cx="5112565" cy="3389135"/>
          </a:xfrm>
          <a:prstGeom prst="bentConnector3">
            <a:avLst>
              <a:gd name="adj1" fmla="val 113344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7072511" y="5869391"/>
            <a:ext cx="0" cy="50908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Rectángulo redondeado 19"/>
          <p:cNvSpPr/>
          <p:nvPr/>
        </p:nvSpPr>
        <p:spPr>
          <a:xfrm>
            <a:off x="2377146" y="5709152"/>
            <a:ext cx="878941" cy="4705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17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2422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0" grpId="0" animBg="1"/>
      <p:bldP spid="2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550" y="1250951"/>
            <a:ext cx="9085263" cy="1501775"/>
          </a:xfrm>
        </p:spPr>
        <p:txBody>
          <a:bodyPr rtlCol="0">
            <a:noAutofit/>
          </a:bodyPr>
          <a:lstStyle/>
          <a:p>
            <a:pPr defTabSz="497754" fontAlgn="auto">
              <a:spcAft>
                <a:spcPts val="0"/>
              </a:spcAft>
              <a:defRPr/>
            </a:pPr>
            <a:r>
              <a:rPr lang="es-ES" sz="3600" dirty="0" smtClean="0"/>
              <a:t>Fundamentos de programación</a:t>
            </a:r>
            <a:endParaRPr lang="es-ES" sz="3600" dirty="0"/>
          </a:p>
        </p:txBody>
      </p:sp>
      <p:sp>
        <p:nvSpPr>
          <p:cNvPr id="10243" name="Marcador de texto 2"/>
          <p:cNvSpPr>
            <a:spLocks noGrp="1"/>
          </p:cNvSpPr>
          <p:nvPr>
            <p:ph type="body" idx="1"/>
          </p:nvPr>
        </p:nvSpPr>
        <p:spPr>
          <a:xfrm>
            <a:off x="844550" y="2984499"/>
            <a:ext cx="9085263" cy="865188"/>
          </a:xfrm>
        </p:spPr>
        <p:txBody>
          <a:bodyPr/>
          <a:lstStyle/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CAPÍTULO 5:      MÉTODOS</a:t>
            </a:r>
          </a:p>
        </p:txBody>
      </p:sp>
      <p:sp>
        <p:nvSpPr>
          <p:cNvPr id="10244" name="Marcador de fecha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96888" fontAlgn="base">
              <a:spcBef>
                <a:spcPct val="0"/>
              </a:spcBef>
              <a:spcAft>
                <a:spcPct val="0"/>
              </a:spcAft>
            </a:pPr>
            <a:fld id="{16994074-2165-45C6-981D-C5B44FD61CB0}" type="datetime2">
              <a:rPr lang="en-US" sz="1200">
                <a:solidFill>
                  <a:srgbClr val="0042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496888" fontAlgn="base">
                <a:spcBef>
                  <a:spcPct val="0"/>
                </a:spcBef>
                <a:spcAft>
                  <a:spcPct val="0"/>
                </a:spcAft>
              </a:pPr>
              <a:t>Tuesday, June 16, 2015</a:t>
            </a:fld>
            <a:endParaRPr lang="es-ES" sz="1200" dirty="0">
              <a:solidFill>
                <a:srgbClr val="0042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5" name="Marcador de número de diapositiva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231009F-CCDF-40C2-9068-6611833C71EF}" type="slidenum">
              <a:rPr lang="es-ES" sz="1200">
                <a:solidFill>
                  <a:srgbClr val="004270"/>
                </a:solidFill>
                <a:latin typeface="Arial" panose="020B0604020202020204" pitchFamily="34" charset="0"/>
              </a:rPr>
              <a:pPr/>
              <a:t>2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sp>
        <p:nvSpPr>
          <p:cNvPr id="6" name="Marcador de texto 2"/>
          <p:cNvSpPr txBox="1">
            <a:spLocks/>
          </p:cNvSpPr>
          <p:nvPr/>
        </p:nvSpPr>
        <p:spPr bwMode="auto">
          <a:xfrm>
            <a:off x="812825" y="5602286"/>
            <a:ext cx="9085263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lvl1pPr marL="0" indent="0" algn="l" defTabSz="496888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97754" indent="0" algn="l" defTabSz="496888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95507" indent="0" algn="l" defTabSz="496888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493261" indent="0" algn="l" defTabSz="496888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991015" indent="0" algn="l" defTabSz="496888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488768" indent="0" algn="l" defTabSz="497754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86522" indent="0" algn="l" defTabSz="497754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84275" indent="0" algn="l" defTabSz="497754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82029" indent="0" algn="l" defTabSz="497754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Ing. Santiago Quiñones – lsquinones@gmail.com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Marcador de número de diapositiv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1A1651-1508-471E-B262-86D8701EBC8B}" type="slidenum">
              <a:rPr lang="es-ES" sz="1200">
                <a:solidFill>
                  <a:srgbClr val="004270"/>
                </a:solidFill>
                <a:latin typeface="Arial" panose="020B0604020202020204" pitchFamily="34" charset="0"/>
              </a:rPr>
              <a:pPr/>
              <a:t>20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CuadroTexto 8"/>
          <p:cNvSpPr txBox="1">
            <a:spLocks noChangeArrowheads="1"/>
          </p:cNvSpPr>
          <p:nvPr/>
        </p:nvSpPr>
        <p:spPr bwMode="auto">
          <a:xfrm>
            <a:off x="9017000" y="7043738"/>
            <a:ext cx="185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5" name="CuadroTexto 9"/>
          <p:cNvSpPr txBox="1">
            <a:spLocks noChangeArrowheads="1"/>
          </p:cNvSpPr>
          <p:nvPr/>
        </p:nvSpPr>
        <p:spPr bwMode="auto">
          <a:xfrm>
            <a:off x="9675813" y="6846888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6" name="CuadroTexto 12"/>
          <p:cNvSpPr txBox="1">
            <a:spLocks noChangeArrowheads="1"/>
          </p:cNvSpPr>
          <p:nvPr/>
        </p:nvSpPr>
        <p:spPr bwMode="auto">
          <a:xfrm>
            <a:off x="7181850" y="69977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0" name="Título 8"/>
          <p:cNvSpPr txBox="1">
            <a:spLocks/>
          </p:cNvSpPr>
          <p:nvPr/>
        </p:nvSpPr>
        <p:spPr bwMode="auto">
          <a:xfrm>
            <a:off x="2463800" y="360363"/>
            <a:ext cx="78644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lvl1pPr algn="l" defTabSz="496888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4270"/>
                </a:solidFill>
                <a:latin typeface="Arial"/>
                <a:ea typeface="+mj-ea"/>
                <a:cs typeface="Arial"/>
              </a:defRPr>
            </a:lvl1pPr>
            <a:lvl2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Funciones: Novedades</a:t>
            </a:r>
          </a:p>
        </p:txBody>
      </p:sp>
      <p:sp>
        <p:nvSpPr>
          <p:cNvPr id="12" name="Marcador de número de diapositiva 4"/>
          <p:cNvSpPr txBox="1">
            <a:spLocks/>
          </p:cNvSpPr>
          <p:nvPr/>
        </p:nvSpPr>
        <p:spPr bwMode="auto">
          <a:xfrm>
            <a:off x="360363" y="6824663"/>
            <a:ext cx="2493962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42CFA865-381B-4B8A-BEEA-B5BFAD5824A7}" type="slidenum">
              <a:rPr lang="es-ES" sz="1200" smtClean="0">
                <a:solidFill>
                  <a:srgbClr val="004270"/>
                </a:solidFill>
                <a:latin typeface="Arial" panose="020B0604020202020204" pitchFamily="34" charset="0"/>
              </a:rPr>
              <a:pPr/>
              <a:t>20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697" y="2125241"/>
            <a:ext cx="4146004" cy="2801354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3674867" y="3525919"/>
            <a:ext cx="2821580" cy="1047594"/>
          </a:xfrm>
          <a:prstGeom prst="rect">
            <a:avLst/>
          </a:prstGeom>
          <a:solidFill>
            <a:schemeClr val="bg1">
              <a:lumMod val="75000"/>
              <a:alpha val="66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8" name="Conector recto de flecha 17"/>
          <p:cNvCxnSpPr/>
          <p:nvPr/>
        </p:nvCxnSpPr>
        <p:spPr>
          <a:xfrm flipV="1">
            <a:off x="6280423" y="3349376"/>
            <a:ext cx="83756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ángulo redondeado 18"/>
          <p:cNvSpPr/>
          <p:nvPr/>
        </p:nvSpPr>
        <p:spPr>
          <a:xfrm>
            <a:off x="7144519" y="3020395"/>
            <a:ext cx="1981367" cy="69414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true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3370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Marcador de número de diapositiv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1A1651-1508-471E-B262-86D8701EBC8B}" type="slidenum">
              <a:rPr lang="es-ES" sz="1200">
                <a:solidFill>
                  <a:srgbClr val="004270"/>
                </a:solidFill>
                <a:latin typeface="Arial" panose="020B0604020202020204" pitchFamily="34" charset="0"/>
              </a:rPr>
              <a:pPr/>
              <a:t>21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CuadroTexto 8"/>
          <p:cNvSpPr txBox="1">
            <a:spLocks noChangeArrowheads="1"/>
          </p:cNvSpPr>
          <p:nvPr/>
        </p:nvSpPr>
        <p:spPr bwMode="auto">
          <a:xfrm>
            <a:off x="9017000" y="7043738"/>
            <a:ext cx="185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5" name="CuadroTexto 9"/>
          <p:cNvSpPr txBox="1">
            <a:spLocks noChangeArrowheads="1"/>
          </p:cNvSpPr>
          <p:nvPr/>
        </p:nvSpPr>
        <p:spPr bwMode="auto">
          <a:xfrm>
            <a:off x="9675813" y="6846888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6" name="CuadroTexto 12"/>
          <p:cNvSpPr txBox="1">
            <a:spLocks noChangeArrowheads="1"/>
          </p:cNvSpPr>
          <p:nvPr/>
        </p:nvSpPr>
        <p:spPr bwMode="auto">
          <a:xfrm>
            <a:off x="7181850" y="69977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0" name="Título 8"/>
          <p:cNvSpPr txBox="1">
            <a:spLocks/>
          </p:cNvSpPr>
          <p:nvPr/>
        </p:nvSpPr>
        <p:spPr bwMode="auto">
          <a:xfrm>
            <a:off x="2463800" y="360363"/>
            <a:ext cx="78644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lvl1pPr algn="l" defTabSz="496888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4270"/>
                </a:solidFill>
                <a:latin typeface="Arial"/>
                <a:ea typeface="+mj-ea"/>
                <a:cs typeface="Arial"/>
              </a:defRPr>
            </a:lvl1pPr>
            <a:lvl2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Funciones: Novedades</a:t>
            </a:r>
          </a:p>
        </p:txBody>
      </p:sp>
      <p:sp>
        <p:nvSpPr>
          <p:cNvPr id="12" name="Marcador de número de diapositiva 4"/>
          <p:cNvSpPr txBox="1">
            <a:spLocks/>
          </p:cNvSpPr>
          <p:nvPr/>
        </p:nvSpPr>
        <p:spPr bwMode="auto">
          <a:xfrm>
            <a:off x="360363" y="6824663"/>
            <a:ext cx="2493962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42CFA865-381B-4B8A-BEEA-B5BFAD5824A7}" type="slidenum">
              <a:rPr lang="es-ES" sz="1200" smtClean="0">
                <a:solidFill>
                  <a:srgbClr val="004270"/>
                </a:solidFill>
                <a:latin typeface="Arial" panose="020B0604020202020204" pitchFamily="34" charset="0"/>
              </a:rPr>
              <a:pPr/>
              <a:t>21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697" y="2125241"/>
            <a:ext cx="4146004" cy="2801354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3544119" y="4213473"/>
            <a:ext cx="2975214" cy="358527"/>
          </a:xfrm>
          <a:prstGeom prst="rect">
            <a:avLst/>
          </a:prstGeom>
          <a:solidFill>
            <a:schemeClr val="bg1">
              <a:lumMod val="75000"/>
              <a:alpha val="66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8" name="Conector recto de flecha 17"/>
          <p:cNvCxnSpPr/>
          <p:nvPr/>
        </p:nvCxnSpPr>
        <p:spPr>
          <a:xfrm flipV="1">
            <a:off x="6459296" y="4064329"/>
            <a:ext cx="83756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ángulo redondeado 18"/>
          <p:cNvSpPr/>
          <p:nvPr/>
        </p:nvSpPr>
        <p:spPr>
          <a:xfrm>
            <a:off x="7323392" y="3735348"/>
            <a:ext cx="1981367" cy="69414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false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8866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Marcador de número de diapositiv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1A1651-1508-471E-B262-86D8701EBC8B}" type="slidenum">
              <a:rPr lang="es-ES" sz="1200">
                <a:solidFill>
                  <a:srgbClr val="004270"/>
                </a:solidFill>
                <a:latin typeface="Arial" panose="020B0604020202020204" pitchFamily="34" charset="0"/>
              </a:rPr>
              <a:pPr/>
              <a:t>22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CuadroTexto 8"/>
          <p:cNvSpPr txBox="1">
            <a:spLocks noChangeArrowheads="1"/>
          </p:cNvSpPr>
          <p:nvPr/>
        </p:nvSpPr>
        <p:spPr bwMode="auto">
          <a:xfrm>
            <a:off x="9017000" y="7043738"/>
            <a:ext cx="185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5" name="CuadroTexto 9"/>
          <p:cNvSpPr txBox="1">
            <a:spLocks noChangeArrowheads="1"/>
          </p:cNvSpPr>
          <p:nvPr/>
        </p:nvSpPr>
        <p:spPr bwMode="auto">
          <a:xfrm>
            <a:off x="9675813" y="6846888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6" name="CuadroTexto 12"/>
          <p:cNvSpPr txBox="1">
            <a:spLocks noChangeArrowheads="1"/>
          </p:cNvSpPr>
          <p:nvPr/>
        </p:nvSpPr>
        <p:spPr bwMode="auto">
          <a:xfrm>
            <a:off x="7181850" y="69977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0" name="Título 8"/>
          <p:cNvSpPr txBox="1">
            <a:spLocks/>
          </p:cNvSpPr>
          <p:nvPr/>
        </p:nvSpPr>
        <p:spPr bwMode="auto">
          <a:xfrm>
            <a:off x="2463800" y="360363"/>
            <a:ext cx="78644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lvl1pPr algn="l" defTabSz="496888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4270"/>
                </a:solidFill>
                <a:latin typeface="Arial"/>
                <a:ea typeface="+mj-ea"/>
                <a:cs typeface="Arial"/>
              </a:defRPr>
            </a:lvl1pPr>
            <a:lvl2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Funciones: Novedades</a:t>
            </a:r>
          </a:p>
        </p:txBody>
      </p:sp>
      <p:sp>
        <p:nvSpPr>
          <p:cNvPr id="12" name="Marcador de número de diapositiva 4"/>
          <p:cNvSpPr txBox="1">
            <a:spLocks/>
          </p:cNvSpPr>
          <p:nvPr/>
        </p:nvSpPr>
        <p:spPr bwMode="auto">
          <a:xfrm>
            <a:off x="360363" y="6824663"/>
            <a:ext cx="2493962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42CFA865-381B-4B8A-BEEA-B5BFAD5824A7}" type="slidenum">
              <a:rPr lang="es-ES" sz="1200" smtClean="0">
                <a:solidFill>
                  <a:srgbClr val="004270"/>
                </a:solidFill>
                <a:latin typeface="Arial" panose="020B0604020202020204" pitchFamily="34" charset="0"/>
              </a:rPr>
              <a:pPr/>
              <a:t>22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375" y="2074491"/>
            <a:ext cx="5543550" cy="3152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3" name="Conector recto de flecha 12"/>
          <p:cNvCxnSpPr>
            <a:stCxn id="14" idx="1"/>
          </p:cNvCxnSpPr>
          <p:nvPr/>
        </p:nvCxnSpPr>
        <p:spPr>
          <a:xfrm flipH="1">
            <a:off x="3400103" y="3367470"/>
            <a:ext cx="4176464" cy="4683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Rectángulo redondeado 13"/>
          <p:cNvSpPr/>
          <p:nvPr/>
        </p:nvSpPr>
        <p:spPr>
          <a:xfrm>
            <a:off x="7576567" y="3020395"/>
            <a:ext cx="1981367" cy="6941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Estáticas</a:t>
            </a:r>
            <a:endParaRPr lang="es-EC" dirty="0"/>
          </a:p>
        </p:txBody>
      </p:sp>
      <p:cxnSp>
        <p:nvCxnSpPr>
          <p:cNvPr id="20" name="Conector recto de flecha 19"/>
          <p:cNvCxnSpPr>
            <a:stCxn id="14" idx="1"/>
          </p:cNvCxnSpPr>
          <p:nvPr/>
        </p:nvCxnSpPr>
        <p:spPr>
          <a:xfrm flipH="1">
            <a:off x="3400103" y="3367470"/>
            <a:ext cx="4176464" cy="7842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50801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Marcador de número de diapositiv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1A1651-1508-471E-B262-86D8701EBC8B}" type="slidenum">
              <a:rPr lang="es-ES" sz="1200">
                <a:solidFill>
                  <a:srgbClr val="004270"/>
                </a:solidFill>
                <a:latin typeface="Arial" panose="020B0604020202020204" pitchFamily="34" charset="0"/>
              </a:rPr>
              <a:pPr/>
              <a:t>23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CuadroTexto 8"/>
          <p:cNvSpPr txBox="1">
            <a:spLocks noChangeArrowheads="1"/>
          </p:cNvSpPr>
          <p:nvPr/>
        </p:nvSpPr>
        <p:spPr bwMode="auto">
          <a:xfrm>
            <a:off x="9017000" y="7043738"/>
            <a:ext cx="185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5" name="CuadroTexto 9"/>
          <p:cNvSpPr txBox="1">
            <a:spLocks noChangeArrowheads="1"/>
          </p:cNvSpPr>
          <p:nvPr/>
        </p:nvSpPr>
        <p:spPr bwMode="auto">
          <a:xfrm>
            <a:off x="9675813" y="6846888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6" name="CuadroTexto 12"/>
          <p:cNvSpPr txBox="1">
            <a:spLocks noChangeArrowheads="1"/>
          </p:cNvSpPr>
          <p:nvPr/>
        </p:nvSpPr>
        <p:spPr bwMode="auto">
          <a:xfrm>
            <a:off x="7181850" y="69977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0" name="Título 8"/>
          <p:cNvSpPr txBox="1">
            <a:spLocks/>
          </p:cNvSpPr>
          <p:nvPr/>
        </p:nvSpPr>
        <p:spPr bwMode="auto">
          <a:xfrm>
            <a:off x="2463800" y="360363"/>
            <a:ext cx="78644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lvl1pPr algn="l" defTabSz="496888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4270"/>
                </a:solidFill>
                <a:latin typeface="Arial"/>
                <a:ea typeface="+mj-ea"/>
                <a:cs typeface="Arial"/>
              </a:defRPr>
            </a:lvl1pPr>
            <a:lvl2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Funciones: Parámetros</a:t>
            </a:r>
          </a:p>
        </p:txBody>
      </p:sp>
      <p:sp>
        <p:nvSpPr>
          <p:cNvPr id="12" name="Marcador de número de diapositiva 4"/>
          <p:cNvSpPr txBox="1">
            <a:spLocks/>
          </p:cNvSpPr>
          <p:nvPr/>
        </p:nvSpPr>
        <p:spPr bwMode="auto">
          <a:xfrm>
            <a:off x="360363" y="6824663"/>
            <a:ext cx="2493962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42CFA865-381B-4B8A-BEEA-B5BFAD5824A7}" type="slidenum">
              <a:rPr lang="es-ES" sz="1200" smtClean="0">
                <a:solidFill>
                  <a:srgbClr val="004270"/>
                </a:solidFill>
                <a:latin typeface="Arial" panose="020B0604020202020204" pitchFamily="34" charset="0"/>
              </a:rPr>
              <a:pPr/>
              <a:t>23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79823" y="2921184"/>
            <a:ext cx="94484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&lt;alcance&gt; </a:t>
            </a:r>
            <a:r>
              <a:rPr lang="es-EC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void</a:t>
            </a:r>
            <a:r>
              <a:rPr lang="es-EC" sz="4000" dirty="0" smtClean="0"/>
              <a:t> </a:t>
            </a:r>
            <a:r>
              <a:rPr lang="es-EC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&lt;nombre&gt;</a:t>
            </a:r>
            <a:r>
              <a:rPr lang="es-EC" sz="4000" dirty="0" smtClean="0"/>
              <a:t> </a:t>
            </a:r>
            <a:r>
              <a:rPr lang="es-EC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es-EC" sz="4000" dirty="0" smtClean="0"/>
              <a:t> </a:t>
            </a:r>
            <a:r>
              <a:rPr lang="es-EC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parámetros</a:t>
            </a:r>
            <a:r>
              <a:rPr lang="es-EC" sz="4000" dirty="0" smtClean="0"/>
              <a:t> </a:t>
            </a:r>
            <a:r>
              <a:rPr lang="es-EC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){</a:t>
            </a:r>
          </a:p>
          <a:p>
            <a:r>
              <a:rPr lang="es-EC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s-EC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</a:t>
            </a:r>
            <a:r>
              <a:rPr lang="es-EC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&lt;instrucciones&gt;</a:t>
            </a:r>
          </a:p>
          <a:p>
            <a:r>
              <a:rPr lang="es-EC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}</a:t>
            </a:r>
            <a:endParaRPr lang="es-EC" sz="4000" dirty="0"/>
          </a:p>
        </p:txBody>
      </p:sp>
      <p:cxnSp>
        <p:nvCxnSpPr>
          <p:cNvPr id="16" name="Conector recto de flecha 15"/>
          <p:cNvCxnSpPr/>
          <p:nvPr/>
        </p:nvCxnSpPr>
        <p:spPr>
          <a:xfrm>
            <a:off x="7936607" y="2226551"/>
            <a:ext cx="0" cy="8264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75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Marcador de número de diapositiv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1A1651-1508-471E-B262-86D8701EBC8B}" type="slidenum">
              <a:rPr lang="es-ES" sz="1200">
                <a:solidFill>
                  <a:srgbClr val="004270"/>
                </a:solidFill>
                <a:latin typeface="Arial" panose="020B0604020202020204" pitchFamily="34" charset="0"/>
              </a:rPr>
              <a:pPr/>
              <a:t>24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CuadroTexto 8"/>
          <p:cNvSpPr txBox="1">
            <a:spLocks noChangeArrowheads="1"/>
          </p:cNvSpPr>
          <p:nvPr/>
        </p:nvSpPr>
        <p:spPr bwMode="auto">
          <a:xfrm>
            <a:off x="9017000" y="7043738"/>
            <a:ext cx="185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5" name="CuadroTexto 9"/>
          <p:cNvSpPr txBox="1">
            <a:spLocks noChangeArrowheads="1"/>
          </p:cNvSpPr>
          <p:nvPr/>
        </p:nvSpPr>
        <p:spPr bwMode="auto">
          <a:xfrm>
            <a:off x="9675813" y="6846888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6" name="CuadroTexto 12"/>
          <p:cNvSpPr txBox="1">
            <a:spLocks noChangeArrowheads="1"/>
          </p:cNvSpPr>
          <p:nvPr/>
        </p:nvSpPr>
        <p:spPr bwMode="auto">
          <a:xfrm>
            <a:off x="7181850" y="69977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0" name="Título 8"/>
          <p:cNvSpPr txBox="1">
            <a:spLocks/>
          </p:cNvSpPr>
          <p:nvPr/>
        </p:nvSpPr>
        <p:spPr bwMode="auto">
          <a:xfrm>
            <a:off x="2463800" y="360363"/>
            <a:ext cx="78644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lvl1pPr algn="l" defTabSz="496888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4270"/>
                </a:solidFill>
                <a:latin typeface="Arial"/>
                <a:ea typeface="+mj-ea"/>
                <a:cs typeface="Arial"/>
              </a:defRPr>
            </a:lvl1pPr>
            <a:lvl2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Funciones: Parámetros</a:t>
            </a:r>
          </a:p>
        </p:txBody>
      </p:sp>
      <p:sp>
        <p:nvSpPr>
          <p:cNvPr id="12" name="Marcador de número de diapositiva 4"/>
          <p:cNvSpPr txBox="1">
            <a:spLocks/>
          </p:cNvSpPr>
          <p:nvPr/>
        </p:nvSpPr>
        <p:spPr bwMode="auto">
          <a:xfrm>
            <a:off x="360363" y="6824663"/>
            <a:ext cx="2493962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42CFA865-381B-4B8A-BEEA-B5BFAD5824A7}" type="slidenum">
              <a:rPr lang="es-ES" sz="1200" smtClean="0">
                <a:solidFill>
                  <a:srgbClr val="004270"/>
                </a:solidFill>
                <a:latin typeface="Arial" panose="020B0604020202020204" pitchFamily="34" charset="0"/>
              </a:rPr>
              <a:pPr/>
              <a:t>24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63799" y="2723618"/>
            <a:ext cx="9448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&lt;tipo1&gt; id1</a:t>
            </a:r>
            <a:r>
              <a:rPr lang="es-EC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s-EC" sz="40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270696" y="2701305"/>
            <a:ext cx="7258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</a:t>
            </a:r>
            <a:r>
              <a:rPr lang="es-EC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&lt;tipo2&gt; id2…</a:t>
            </a:r>
            <a:r>
              <a:rPr lang="es-EC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s-EC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, &lt;</a:t>
            </a:r>
            <a:r>
              <a:rPr lang="es-EC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tipo_n</a:t>
            </a:r>
            <a:r>
              <a:rPr lang="es-EC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&gt; </a:t>
            </a:r>
            <a:r>
              <a:rPr lang="es-EC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id_n</a:t>
            </a:r>
            <a:r>
              <a:rPr lang="es-EC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C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]</a:t>
            </a:r>
            <a:endParaRPr lang="es-EC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35807" y="4153659"/>
            <a:ext cx="9448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</a:t>
            </a:r>
            <a:r>
              <a:rPr lang="es-EC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numero, </a:t>
            </a:r>
            <a:r>
              <a:rPr lang="es-EC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String</a:t>
            </a:r>
            <a:r>
              <a:rPr lang="es-EC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cadena, </a:t>
            </a:r>
            <a:r>
              <a:rPr lang="es-EC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boolena</a:t>
            </a:r>
            <a:r>
              <a:rPr lang="es-EC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otra</a:t>
            </a:r>
            <a:endParaRPr lang="es-EC" sz="4000" dirty="0"/>
          </a:p>
        </p:txBody>
      </p:sp>
    </p:spTree>
    <p:extLst>
      <p:ext uri="{BB962C8B-B14F-4D97-AF65-F5344CB8AC3E}">
        <p14:creationId xmlns:p14="http://schemas.microsoft.com/office/powerpoint/2010/main" val="168987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Marcador de número de diapositiv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1A1651-1508-471E-B262-86D8701EBC8B}" type="slidenum">
              <a:rPr lang="es-ES" sz="1200">
                <a:solidFill>
                  <a:srgbClr val="004270"/>
                </a:solidFill>
                <a:latin typeface="Arial" panose="020B0604020202020204" pitchFamily="34" charset="0"/>
              </a:rPr>
              <a:pPr/>
              <a:t>25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CuadroTexto 8"/>
          <p:cNvSpPr txBox="1">
            <a:spLocks noChangeArrowheads="1"/>
          </p:cNvSpPr>
          <p:nvPr/>
        </p:nvSpPr>
        <p:spPr bwMode="auto">
          <a:xfrm>
            <a:off x="9017000" y="7043738"/>
            <a:ext cx="185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5" name="CuadroTexto 9"/>
          <p:cNvSpPr txBox="1">
            <a:spLocks noChangeArrowheads="1"/>
          </p:cNvSpPr>
          <p:nvPr/>
        </p:nvSpPr>
        <p:spPr bwMode="auto">
          <a:xfrm>
            <a:off x="9675813" y="6846888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6" name="CuadroTexto 12"/>
          <p:cNvSpPr txBox="1">
            <a:spLocks noChangeArrowheads="1"/>
          </p:cNvSpPr>
          <p:nvPr/>
        </p:nvSpPr>
        <p:spPr bwMode="auto">
          <a:xfrm>
            <a:off x="7181850" y="69977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0" name="Título 8"/>
          <p:cNvSpPr txBox="1">
            <a:spLocks/>
          </p:cNvSpPr>
          <p:nvPr/>
        </p:nvSpPr>
        <p:spPr bwMode="auto">
          <a:xfrm>
            <a:off x="2463800" y="360363"/>
            <a:ext cx="78644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lvl1pPr algn="l" defTabSz="496888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4270"/>
                </a:solidFill>
                <a:latin typeface="Arial"/>
                <a:ea typeface="+mj-ea"/>
                <a:cs typeface="Arial"/>
              </a:defRPr>
            </a:lvl1pPr>
            <a:lvl2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Funciones: Parámetros</a:t>
            </a:r>
          </a:p>
        </p:txBody>
      </p:sp>
      <p:sp>
        <p:nvSpPr>
          <p:cNvPr id="12" name="Marcador de número de diapositiva 4"/>
          <p:cNvSpPr txBox="1">
            <a:spLocks/>
          </p:cNvSpPr>
          <p:nvPr/>
        </p:nvSpPr>
        <p:spPr bwMode="auto">
          <a:xfrm>
            <a:off x="360363" y="6824663"/>
            <a:ext cx="2493962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42CFA865-381B-4B8A-BEEA-B5BFAD5824A7}" type="slidenum">
              <a:rPr lang="es-ES" sz="1200" smtClean="0">
                <a:solidFill>
                  <a:srgbClr val="004270"/>
                </a:solidFill>
                <a:latin typeface="Arial" panose="020B0604020202020204" pitchFamily="34" charset="0"/>
              </a:rPr>
              <a:pPr/>
              <a:t>25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790041" y="2070777"/>
            <a:ext cx="230425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Invocador</a:t>
            </a:r>
            <a:endParaRPr lang="es-EC" sz="2800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4946888" y="3807192"/>
            <a:ext cx="230425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Método / Función</a:t>
            </a:r>
            <a:endParaRPr lang="es-EC" sz="2800" dirty="0"/>
          </a:p>
        </p:txBody>
      </p:sp>
      <p:cxnSp>
        <p:nvCxnSpPr>
          <p:cNvPr id="17" name="Conector angular 16"/>
          <p:cNvCxnSpPr>
            <a:stCxn id="14" idx="3"/>
            <a:endCxn id="16" idx="0"/>
          </p:cNvCxnSpPr>
          <p:nvPr/>
        </p:nvCxnSpPr>
        <p:spPr>
          <a:xfrm>
            <a:off x="4094297" y="2538829"/>
            <a:ext cx="2004719" cy="126836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ángulo redondeado 17"/>
          <p:cNvSpPr/>
          <p:nvPr/>
        </p:nvSpPr>
        <p:spPr>
          <a:xfrm>
            <a:off x="4946888" y="1859627"/>
            <a:ext cx="1981367" cy="69414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Parámetros</a:t>
            </a:r>
            <a:endParaRPr lang="es-EC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773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Marcador de número de diapositiv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1A1651-1508-471E-B262-86D8701EBC8B}" type="slidenum">
              <a:rPr lang="es-ES" sz="1200">
                <a:solidFill>
                  <a:srgbClr val="004270"/>
                </a:solidFill>
                <a:latin typeface="Arial" panose="020B0604020202020204" pitchFamily="34" charset="0"/>
              </a:rPr>
              <a:pPr/>
              <a:t>26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CuadroTexto 8"/>
          <p:cNvSpPr txBox="1">
            <a:spLocks noChangeArrowheads="1"/>
          </p:cNvSpPr>
          <p:nvPr/>
        </p:nvSpPr>
        <p:spPr bwMode="auto">
          <a:xfrm>
            <a:off x="9017000" y="7043738"/>
            <a:ext cx="185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5" name="CuadroTexto 9"/>
          <p:cNvSpPr txBox="1">
            <a:spLocks noChangeArrowheads="1"/>
          </p:cNvSpPr>
          <p:nvPr/>
        </p:nvSpPr>
        <p:spPr bwMode="auto">
          <a:xfrm>
            <a:off x="9675813" y="6846888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6" name="CuadroTexto 12"/>
          <p:cNvSpPr txBox="1">
            <a:spLocks noChangeArrowheads="1"/>
          </p:cNvSpPr>
          <p:nvPr/>
        </p:nvSpPr>
        <p:spPr bwMode="auto">
          <a:xfrm>
            <a:off x="7181850" y="69977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0" name="Título 8"/>
          <p:cNvSpPr txBox="1">
            <a:spLocks/>
          </p:cNvSpPr>
          <p:nvPr/>
        </p:nvSpPr>
        <p:spPr bwMode="auto">
          <a:xfrm>
            <a:off x="2463800" y="360363"/>
            <a:ext cx="78644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lvl1pPr algn="l" defTabSz="496888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4270"/>
                </a:solidFill>
                <a:latin typeface="Arial"/>
                <a:ea typeface="+mj-ea"/>
                <a:cs typeface="Arial"/>
              </a:defRPr>
            </a:lvl1pPr>
            <a:lvl2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Funciones: Parámetros</a:t>
            </a:r>
          </a:p>
        </p:txBody>
      </p:sp>
      <p:sp>
        <p:nvSpPr>
          <p:cNvPr id="12" name="Marcador de número de diapositiva 4"/>
          <p:cNvSpPr txBox="1">
            <a:spLocks/>
          </p:cNvSpPr>
          <p:nvPr/>
        </p:nvSpPr>
        <p:spPr bwMode="auto">
          <a:xfrm>
            <a:off x="360363" y="6824663"/>
            <a:ext cx="2493962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42CFA865-381B-4B8A-BEEA-B5BFAD5824A7}" type="slidenum">
              <a:rPr lang="es-ES" sz="1200" smtClean="0">
                <a:solidFill>
                  <a:srgbClr val="004270"/>
                </a:solidFill>
                <a:latin typeface="Arial" panose="020B0604020202020204" pitchFamily="34" charset="0"/>
              </a:rPr>
              <a:pPr/>
              <a:t>26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530" y="2125241"/>
            <a:ext cx="7549729" cy="25527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803" y="2773313"/>
            <a:ext cx="7223843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" name="Conector recto 3"/>
          <p:cNvCxnSpPr/>
          <p:nvPr/>
        </p:nvCxnSpPr>
        <p:spPr>
          <a:xfrm>
            <a:off x="6064399" y="3061345"/>
            <a:ext cx="165618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81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837" y="1390649"/>
            <a:ext cx="6547817" cy="5184549"/>
          </a:xfrm>
          <a:prstGeom prst="rect">
            <a:avLst/>
          </a:prstGeom>
        </p:spPr>
      </p:pic>
      <p:sp>
        <p:nvSpPr>
          <p:cNvPr id="12293" name="Marcador de número de diapositiv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1A1651-1508-471E-B262-86D8701EBC8B}" type="slidenum">
              <a:rPr lang="es-ES" sz="1200">
                <a:solidFill>
                  <a:srgbClr val="004270"/>
                </a:solidFill>
                <a:latin typeface="Arial" panose="020B0604020202020204" pitchFamily="34" charset="0"/>
              </a:rPr>
              <a:pPr/>
              <a:t>27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CuadroTexto 8"/>
          <p:cNvSpPr txBox="1">
            <a:spLocks noChangeArrowheads="1"/>
          </p:cNvSpPr>
          <p:nvPr/>
        </p:nvSpPr>
        <p:spPr bwMode="auto">
          <a:xfrm>
            <a:off x="9017000" y="7043738"/>
            <a:ext cx="185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5" name="CuadroTexto 9"/>
          <p:cNvSpPr txBox="1">
            <a:spLocks noChangeArrowheads="1"/>
          </p:cNvSpPr>
          <p:nvPr/>
        </p:nvSpPr>
        <p:spPr bwMode="auto">
          <a:xfrm>
            <a:off x="9675813" y="6846888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6" name="CuadroTexto 12"/>
          <p:cNvSpPr txBox="1">
            <a:spLocks noChangeArrowheads="1"/>
          </p:cNvSpPr>
          <p:nvPr/>
        </p:nvSpPr>
        <p:spPr bwMode="auto">
          <a:xfrm>
            <a:off x="7181850" y="69977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0" name="Título 8"/>
          <p:cNvSpPr txBox="1">
            <a:spLocks/>
          </p:cNvSpPr>
          <p:nvPr/>
        </p:nvSpPr>
        <p:spPr bwMode="auto">
          <a:xfrm>
            <a:off x="2463800" y="360363"/>
            <a:ext cx="78644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lvl1pPr algn="l" defTabSz="496888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4270"/>
                </a:solidFill>
                <a:latin typeface="Arial"/>
                <a:ea typeface="+mj-ea"/>
                <a:cs typeface="Arial"/>
              </a:defRPr>
            </a:lvl1pPr>
            <a:lvl2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Funciones: Invocación</a:t>
            </a:r>
          </a:p>
        </p:txBody>
      </p:sp>
      <p:sp>
        <p:nvSpPr>
          <p:cNvPr id="12" name="Marcador de número de diapositiva 4"/>
          <p:cNvSpPr txBox="1">
            <a:spLocks/>
          </p:cNvSpPr>
          <p:nvPr/>
        </p:nvSpPr>
        <p:spPr bwMode="auto">
          <a:xfrm>
            <a:off x="360363" y="6824663"/>
            <a:ext cx="2493962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42CFA865-381B-4B8A-BEEA-B5BFAD5824A7}" type="slidenum">
              <a:rPr lang="es-ES" sz="1200" smtClean="0">
                <a:solidFill>
                  <a:srgbClr val="004270"/>
                </a:solidFill>
                <a:latin typeface="Arial" panose="020B0604020202020204" pitchFamily="34" charset="0"/>
              </a:rPr>
              <a:pPr/>
              <a:t>27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4192191" y="2629297"/>
            <a:ext cx="148188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4408215" y="3709417"/>
            <a:ext cx="65645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H="1">
            <a:off x="5848375" y="2992086"/>
            <a:ext cx="2288134" cy="4225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ángulo redondeado 18"/>
          <p:cNvSpPr/>
          <p:nvPr/>
        </p:nvSpPr>
        <p:spPr>
          <a:xfrm>
            <a:off x="8136508" y="2297937"/>
            <a:ext cx="996380" cy="6941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 = 35</a:t>
            </a:r>
          </a:p>
          <a:p>
            <a:pPr algn="ctr"/>
            <a:r>
              <a:rPr lang="es-EC" dirty="0" smtClean="0"/>
              <a:t>b = 26</a:t>
            </a:r>
            <a:endParaRPr lang="es-EC" dirty="0"/>
          </a:p>
        </p:txBody>
      </p:sp>
      <p:cxnSp>
        <p:nvCxnSpPr>
          <p:cNvPr id="26" name="Conector angular 25"/>
          <p:cNvCxnSpPr/>
          <p:nvPr/>
        </p:nvCxnSpPr>
        <p:spPr>
          <a:xfrm rot="16200000" flipV="1">
            <a:off x="2029572" y="3274988"/>
            <a:ext cx="2020986" cy="576067"/>
          </a:xfrm>
          <a:prstGeom prst="bentConnector3">
            <a:avLst>
              <a:gd name="adj1" fmla="val -10327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57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91" y="1549177"/>
            <a:ext cx="7276281" cy="5189540"/>
          </a:xfrm>
          <a:prstGeom prst="rect">
            <a:avLst/>
          </a:prstGeom>
        </p:spPr>
      </p:pic>
      <p:sp>
        <p:nvSpPr>
          <p:cNvPr id="12293" name="Marcador de número de diapositiv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1A1651-1508-471E-B262-86D8701EBC8B}" type="slidenum">
              <a:rPr lang="es-ES" sz="1200">
                <a:solidFill>
                  <a:srgbClr val="004270"/>
                </a:solidFill>
                <a:latin typeface="Arial" panose="020B0604020202020204" pitchFamily="34" charset="0"/>
              </a:rPr>
              <a:pPr/>
              <a:t>28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CuadroTexto 8"/>
          <p:cNvSpPr txBox="1">
            <a:spLocks noChangeArrowheads="1"/>
          </p:cNvSpPr>
          <p:nvPr/>
        </p:nvSpPr>
        <p:spPr bwMode="auto">
          <a:xfrm>
            <a:off x="9017000" y="7043738"/>
            <a:ext cx="185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5" name="CuadroTexto 9"/>
          <p:cNvSpPr txBox="1">
            <a:spLocks noChangeArrowheads="1"/>
          </p:cNvSpPr>
          <p:nvPr/>
        </p:nvSpPr>
        <p:spPr bwMode="auto">
          <a:xfrm>
            <a:off x="9675813" y="6846888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6" name="CuadroTexto 12"/>
          <p:cNvSpPr txBox="1">
            <a:spLocks noChangeArrowheads="1"/>
          </p:cNvSpPr>
          <p:nvPr/>
        </p:nvSpPr>
        <p:spPr bwMode="auto">
          <a:xfrm>
            <a:off x="7181850" y="69977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0" name="Título 8"/>
          <p:cNvSpPr txBox="1">
            <a:spLocks/>
          </p:cNvSpPr>
          <p:nvPr/>
        </p:nvSpPr>
        <p:spPr bwMode="auto">
          <a:xfrm>
            <a:off x="2463800" y="360363"/>
            <a:ext cx="78644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lvl1pPr algn="l" defTabSz="496888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4270"/>
                </a:solidFill>
                <a:latin typeface="Arial"/>
                <a:ea typeface="+mj-ea"/>
                <a:cs typeface="Arial"/>
              </a:defRPr>
            </a:lvl1pPr>
            <a:lvl2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Sobrecarga: Métodos y Funciones</a:t>
            </a:r>
          </a:p>
        </p:txBody>
      </p:sp>
      <p:sp>
        <p:nvSpPr>
          <p:cNvPr id="12" name="Marcador de número de diapositiva 4"/>
          <p:cNvSpPr txBox="1">
            <a:spLocks/>
          </p:cNvSpPr>
          <p:nvPr/>
        </p:nvSpPr>
        <p:spPr bwMode="auto">
          <a:xfrm>
            <a:off x="360363" y="6824663"/>
            <a:ext cx="2493962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42CFA865-381B-4B8A-BEEA-B5BFAD5824A7}" type="slidenum">
              <a:rPr lang="es-ES" sz="1200" smtClean="0">
                <a:solidFill>
                  <a:srgbClr val="004270"/>
                </a:solidFill>
                <a:latin typeface="Arial" panose="020B0604020202020204" pitchFamily="34" charset="0"/>
              </a:rPr>
              <a:pPr/>
              <a:t>28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cxnSp>
        <p:nvCxnSpPr>
          <p:cNvPr id="18" name="Conector recto de flecha 17"/>
          <p:cNvCxnSpPr/>
          <p:nvPr/>
        </p:nvCxnSpPr>
        <p:spPr>
          <a:xfrm flipH="1">
            <a:off x="3976167" y="1693193"/>
            <a:ext cx="115212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ángulo redondeado 18"/>
          <p:cNvSpPr/>
          <p:nvPr/>
        </p:nvSpPr>
        <p:spPr>
          <a:xfrm>
            <a:off x="5118397" y="1346118"/>
            <a:ext cx="1522065" cy="6941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Sin parámetros</a:t>
            </a:r>
            <a:endParaRPr lang="es-EC" dirty="0"/>
          </a:p>
        </p:txBody>
      </p:sp>
      <p:cxnSp>
        <p:nvCxnSpPr>
          <p:cNvPr id="16" name="Conector recto de flecha 15"/>
          <p:cNvCxnSpPr/>
          <p:nvPr/>
        </p:nvCxnSpPr>
        <p:spPr>
          <a:xfrm flipH="1">
            <a:off x="4624239" y="3912476"/>
            <a:ext cx="115212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ángulo redondeado 19"/>
          <p:cNvSpPr/>
          <p:nvPr/>
        </p:nvSpPr>
        <p:spPr>
          <a:xfrm>
            <a:off x="5766469" y="3565401"/>
            <a:ext cx="1907357" cy="6941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Un parámetro</a:t>
            </a:r>
          </a:p>
          <a:p>
            <a:pPr algn="ctr"/>
            <a:r>
              <a:rPr lang="es-EC" dirty="0" smtClean="0"/>
              <a:t>(</a:t>
            </a:r>
            <a:r>
              <a:rPr lang="es-EC" dirty="0" err="1" smtClean="0"/>
              <a:t>int</a:t>
            </a:r>
            <a:r>
              <a:rPr lang="es-EC" dirty="0" smtClean="0"/>
              <a:t>)</a:t>
            </a:r>
            <a:endParaRPr lang="es-EC" dirty="0"/>
          </a:p>
        </p:txBody>
      </p:sp>
      <p:cxnSp>
        <p:nvCxnSpPr>
          <p:cNvPr id="21" name="Conector recto de flecha 20"/>
          <p:cNvCxnSpPr/>
          <p:nvPr/>
        </p:nvCxnSpPr>
        <p:spPr>
          <a:xfrm flipH="1">
            <a:off x="4984279" y="5522583"/>
            <a:ext cx="115212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ángulo redondeado 21"/>
          <p:cNvSpPr/>
          <p:nvPr/>
        </p:nvSpPr>
        <p:spPr>
          <a:xfrm>
            <a:off x="6126509" y="5175508"/>
            <a:ext cx="1875830" cy="6941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Un parámetro</a:t>
            </a:r>
          </a:p>
          <a:p>
            <a:pPr algn="ctr"/>
            <a:r>
              <a:rPr lang="es-EC" dirty="0" smtClean="0"/>
              <a:t>(</a:t>
            </a:r>
            <a:r>
              <a:rPr lang="es-EC" dirty="0" err="1" smtClean="0"/>
              <a:t>String</a:t>
            </a:r>
            <a:r>
              <a:rPr lang="es-EC" dirty="0" smtClean="0"/>
              <a:t>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0219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8"/>
          <p:cNvSpPr>
            <a:spLocks noGrp="1"/>
          </p:cNvSpPr>
          <p:nvPr>
            <p:ph type="title"/>
          </p:nvPr>
        </p:nvSpPr>
        <p:spPr>
          <a:xfrm>
            <a:off x="2463800" y="360363"/>
            <a:ext cx="7864475" cy="719137"/>
          </a:xfrm>
        </p:spPr>
        <p:txBody>
          <a:bodyPr/>
          <a:lstStyle/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Características de un </a:t>
            </a:r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buen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 método</a:t>
            </a:r>
          </a:p>
        </p:txBody>
      </p:sp>
      <p:sp>
        <p:nvSpPr>
          <p:cNvPr id="11267" name="Marcador de número de diapositiva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2CFA865-381B-4B8A-BEEA-B5BFAD5824A7}" type="slidenum">
              <a:rPr lang="es-ES" sz="1200">
                <a:solidFill>
                  <a:srgbClr val="004270"/>
                </a:solidFill>
                <a:latin typeface="Arial" panose="020B0604020202020204" pitchFamily="34" charset="0"/>
              </a:rPr>
              <a:pPr/>
              <a:t>29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23219" y="1333153"/>
            <a:ext cx="9489652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t" anchorCtr="0" compatLnSpc="1">
            <a:prstTxWarp prst="textNoShape">
              <a:avLst/>
            </a:prstTxWarp>
          </a:bodyPr>
          <a:lstStyle>
            <a:lvl1pPr marL="373063" indent="-373063" algn="l" defTabSz="496888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808038" indent="-309563" algn="l" defTabSz="496888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43013" indent="-247650" algn="l" defTabSz="496888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741488" indent="-247650" algn="l" defTabSz="496888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238375" indent="-247650" algn="l" defTabSz="496888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737645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399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152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906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s-ES" sz="1800" dirty="0" smtClean="0">
              <a:latin typeface="Futura Lt BT" pitchFamily="34" charset="0"/>
            </a:endParaRPr>
          </a:p>
          <a:p>
            <a:pPr eaLnBrk="1" hangingPunct="1"/>
            <a:r>
              <a:rPr lang="en-US" sz="3200" dirty="0"/>
              <a:t>No </a:t>
            </a:r>
            <a:r>
              <a:rPr lang="en-US" sz="3200" dirty="0" err="1"/>
              <a:t>realiza</a:t>
            </a:r>
            <a:r>
              <a:rPr lang="en-US" sz="3200" dirty="0"/>
              <a:t> la </a:t>
            </a:r>
            <a:r>
              <a:rPr lang="en-US" sz="3200" dirty="0" err="1"/>
              <a:t>solicitud</a:t>
            </a:r>
            <a:r>
              <a:rPr lang="en-US" sz="3200" dirty="0"/>
              <a:t>, </a:t>
            </a:r>
            <a:r>
              <a:rPr lang="en-US" sz="3200" dirty="0" err="1"/>
              <a:t>ni</a:t>
            </a:r>
            <a:r>
              <a:rPr lang="en-US" sz="3200" dirty="0"/>
              <a:t> la </a:t>
            </a:r>
            <a:r>
              <a:rPr lang="en-US" sz="3200" dirty="0" err="1"/>
              <a:t>lectura</a:t>
            </a:r>
            <a:r>
              <a:rPr lang="en-US" sz="3200" dirty="0"/>
              <a:t> de </a:t>
            </a:r>
            <a:r>
              <a:rPr lang="en-US" sz="3200" dirty="0" err="1"/>
              <a:t>valores</a:t>
            </a:r>
            <a:r>
              <a:rPr lang="en-US" sz="3200" dirty="0"/>
              <a:t> - </a:t>
            </a:r>
            <a:r>
              <a:rPr lang="en-US" sz="3200" dirty="0" err="1"/>
              <a:t>Usa</a:t>
            </a:r>
            <a:r>
              <a:rPr lang="en-US" sz="3200" dirty="0"/>
              <a:t> </a:t>
            </a:r>
            <a:r>
              <a:rPr lang="en-US" sz="3200" dirty="0" err="1"/>
              <a:t>parámetros</a:t>
            </a:r>
            <a:r>
              <a:rPr lang="en-US" sz="3200" dirty="0"/>
              <a:t> para </a:t>
            </a:r>
            <a:r>
              <a:rPr lang="en-US" sz="3200" dirty="0" err="1"/>
              <a:t>recibir</a:t>
            </a:r>
            <a:r>
              <a:rPr lang="en-US" sz="3200" dirty="0"/>
              <a:t> </a:t>
            </a:r>
            <a:r>
              <a:rPr lang="en-US" sz="3200" dirty="0" err="1"/>
              <a:t>información</a:t>
            </a:r>
            <a:endParaRPr lang="en-US" sz="3200" dirty="0"/>
          </a:p>
          <a:p>
            <a:pPr eaLnBrk="1" hangingPunct="1"/>
            <a:r>
              <a:rPr lang="en-US" sz="3200" dirty="0"/>
              <a:t>No </a:t>
            </a:r>
            <a:r>
              <a:rPr lang="en-US" sz="3200" dirty="0" err="1"/>
              <a:t>presenta</a:t>
            </a:r>
            <a:r>
              <a:rPr lang="en-US" sz="3200" dirty="0"/>
              <a:t> los </a:t>
            </a:r>
            <a:r>
              <a:rPr lang="en-US" sz="3200" dirty="0" err="1"/>
              <a:t>resultados</a:t>
            </a:r>
            <a:r>
              <a:rPr lang="en-US" sz="3200" dirty="0"/>
              <a:t> - </a:t>
            </a:r>
            <a:r>
              <a:rPr lang="en-US" sz="3200" dirty="0" err="1"/>
              <a:t>Retorna</a:t>
            </a:r>
            <a:r>
              <a:rPr lang="en-US" sz="3200" dirty="0"/>
              <a:t> </a:t>
            </a:r>
            <a:r>
              <a:rPr lang="en-US" sz="3200" dirty="0" err="1"/>
              <a:t>valores</a:t>
            </a:r>
            <a:r>
              <a:rPr lang="en-US" sz="3200" dirty="0"/>
              <a:t> a </a:t>
            </a:r>
            <a:r>
              <a:rPr lang="en-US" sz="3200" dirty="0" err="1"/>
              <a:t>quién</a:t>
            </a:r>
            <a:r>
              <a:rPr lang="en-US" sz="3200" dirty="0"/>
              <a:t> lo </a:t>
            </a:r>
            <a:r>
              <a:rPr lang="en-US" sz="3200" dirty="0" err="1"/>
              <a:t>invocó</a:t>
            </a:r>
            <a:endParaRPr lang="en-US" sz="3200" dirty="0"/>
          </a:p>
          <a:p>
            <a:pPr eaLnBrk="1" hangingPunct="1"/>
            <a:r>
              <a:rPr lang="en-US" sz="3200" dirty="0"/>
              <a:t>Un </a:t>
            </a:r>
            <a:r>
              <a:rPr lang="en-US" sz="3200" dirty="0" err="1"/>
              <a:t>ejemplo</a:t>
            </a:r>
            <a:r>
              <a:rPr lang="en-US" sz="3200" dirty="0"/>
              <a:t>: </a:t>
            </a:r>
          </a:p>
          <a:p>
            <a:pPr marL="779463" lvl="1" eaLnBrk="1" hangingPunct="1"/>
            <a:r>
              <a:rPr lang="en-US" sz="3200" dirty="0" err="1"/>
              <a:t>Math.pow</a:t>
            </a:r>
            <a:r>
              <a:rPr lang="en-US" sz="3200" dirty="0"/>
              <a:t>(base, </a:t>
            </a:r>
            <a:r>
              <a:rPr lang="en-US" sz="3200" dirty="0" err="1"/>
              <a:t>exponente</a:t>
            </a:r>
            <a:r>
              <a:rPr lang="en-US" sz="3200" dirty="0"/>
              <a:t>)</a:t>
            </a:r>
          </a:p>
          <a:p>
            <a:endParaRPr lang="es-E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92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8"/>
          <p:cNvSpPr>
            <a:spLocks noGrp="1"/>
          </p:cNvSpPr>
          <p:nvPr>
            <p:ph type="title"/>
          </p:nvPr>
        </p:nvSpPr>
        <p:spPr>
          <a:xfrm>
            <a:off x="2463800" y="360363"/>
            <a:ext cx="7864475" cy="719137"/>
          </a:xfrm>
        </p:spPr>
        <p:txBody>
          <a:bodyPr/>
          <a:lstStyle/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11267" name="Marcador de número de diapositiva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2CFA865-381B-4B8A-BEEA-B5BFAD5824A7}" type="slidenum">
              <a:rPr lang="es-ES" sz="1200">
                <a:solidFill>
                  <a:srgbClr val="004270"/>
                </a:solidFill>
                <a:latin typeface="Arial" panose="020B0604020202020204" pitchFamily="34" charset="0"/>
              </a:rPr>
              <a:pPr/>
              <a:t>3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sp>
        <p:nvSpPr>
          <p:cNvPr id="11268" name="Marcador de contenido 13"/>
          <p:cNvSpPr>
            <a:spLocks noGrp="1"/>
          </p:cNvSpPr>
          <p:nvPr>
            <p:ph idx="1"/>
          </p:nvPr>
        </p:nvSpPr>
        <p:spPr>
          <a:xfrm>
            <a:off x="1527895" y="1112838"/>
            <a:ext cx="9967912" cy="5081587"/>
          </a:xfrm>
        </p:spPr>
        <p:txBody>
          <a:bodyPr/>
          <a:lstStyle/>
          <a:p>
            <a:pPr marL="0" indent="0">
              <a:buNone/>
            </a:pPr>
            <a:endParaRPr lang="es-EC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Tipos de Métodos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8"/>
          <p:cNvSpPr>
            <a:spLocks noGrp="1"/>
          </p:cNvSpPr>
          <p:nvPr>
            <p:ph type="title"/>
          </p:nvPr>
        </p:nvSpPr>
        <p:spPr>
          <a:xfrm>
            <a:off x="2463800" y="360363"/>
            <a:ext cx="7864475" cy="719137"/>
          </a:xfrm>
        </p:spPr>
        <p:txBody>
          <a:bodyPr/>
          <a:lstStyle/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Ejercicio 1</a:t>
            </a:r>
          </a:p>
        </p:txBody>
      </p:sp>
      <p:sp>
        <p:nvSpPr>
          <p:cNvPr id="11267" name="Marcador de número de diapositiva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2CFA865-381B-4B8A-BEEA-B5BFAD5824A7}" type="slidenum">
              <a:rPr lang="es-ES" sz="1200">
                <a:solidFill>
                  <a:srgbClr val="004270"/>
                </a:solidFill>
                <a:latin typeface="Arial" panose="020B0604020202020204" pitchFamily="34" charset="0"/>
              </a:rPr>
              <a:pPr/>
              <a:t>30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23219" y="1333153"/>
            <a:ext cx="9489652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t" anchorCtr="0" compatLnSpc="1">
            <a:prstTxWarp prst="textNoShape">
              <a:avLst/>
            </a:prstTxWarp>
          </a:bodyPr>
          <a:lstStyle>
            <a:lvl1pPr marL="373063" indent="-373063" algn="l" defTabSz="496888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808038" indent="-309563" algn="l" defTabSz="496888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43013" indent="-247650" algn="l" defTabSz="496888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741488" indent="-247650" algn="l" defTabSz="496888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238375" indent="-247650" algn="l" defTabSz="496888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737645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399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152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906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s-ES" sz="3200" dirty="0" smtClean="0">
              <a:latin typeface="Futura Lt BT" pitchFamily="34" charset="0"/>
            </a:endParaRPr>
          </a:p>
          <a:p>
            <a:pPr marL="0" indent="0">
              <a:buNone/>
            </a:pPr>
            <a:r>
              <a:rPr lang="en-US" sz="3200" dirty="0" err="1"/>
              <a:t>Crear</a:t>
            </a:r>
            <a:r>
              <a:rPr lang="en-US" sz="3200" dirty="0"/>
              <a:t> un </a:t>
            </a:r>
            <a:r>
              <a:rPr lang="en-US" sz="3200" dirty="0" err="1"/>
              <a:t>programa</a:t>
            </a:r>
            <a:r>
              <a:rPr lang="en-US" sz="3200" dirty="0"/>
              <a:t>, </a:t>
            </a:r>
            <a:r>
              <a:rPr lang="en-US" sz="3200" dirty="0" err="1"/>
              <a:t>pseudocódigo</a:t>
            </a:r>
            <a:r>
              <a:rPr lang="en-US" sz="3200" dirty="0"/>
              <a:t> y Java </a:t>
            </a:r>
            <a:r>
              <a:rPr lang="en-US" sz="3200" dirty="0" err="1"/>
              <a:t>que</a:t>
            </a:r>
            <a:r>
              <a:rPr lang="en-US" sz="3200" dirty="0"/>
              <a:t> </a:t>
            </a:r>
            <a:r>
              <a:rPr lang="en-US" sz="3200" dirty="0" err="1"/>
              <a:t>permite</a:t>
            </a:r>
            <a:r>
              <a:rPr lang="en-US" sz="3200" dirty="0"/>
              <a:t> </a:t>
            </a:r>
            <a:r>
              <a:rPr lang="en-US" sz="3200" dirty="0" err="1"/>
              <a:t>crear</a:t>
            </a:r>
            <a:r>
              <a:rPr lang="en-US" sz="3200" dirty="0"/>
              <a:t> un </a:t>
            </a:r>
            <a:r>
              <a:rPr lang="en-US" sz="3200" dirty="0" err="1"/>
              <a:t>arreglo</a:t>
            </a:r>
            <a:r>
              <a:rPr lang="en-US" sz="3200" dirty="0"/>
              <a:t> de </a:t>
            </a:r>
            <a:r>
              <a:rPr lang="en-US" sz="3200" dirty="0" err="1"/>
              <a:t>números</a:t>
            </a:r>
            <a:r>
              <a:rPr lang="en-US" sz="3200" dirty="0"/>
              <a:t> </a:t>
            </a:r>
            <a:r>
              <a:rPr lang="en-US" sz="3200" dirty="0" err="1"/>
              <a:t>enteros</a:t>
            </a:r>
            <a:r>
              <a:rPr lang="en-US" sz="3200" dirty="0"/>
              <a:t> de </a:t>
            </a:r>
            <a:r>
              <a:rPr lang="en-US" sz="3200" dirty="0" err="1"/>
              <a:t>longitud</a:t>
            </a:r>
            <a:r>
              <a:rPr lang="en-US" sz="3200" dirty="0"/>
              <a:t> 7, en </a:t>
            </a:r>
            <a:r>
              <a:rPr lang="en-US" sz="3200" dirty="0" err="1"/>
              <a:t>donde</a:t>
            </a:r>
            <a:r>
              <a:rPr lang="en-US" sz="3200" dirty="0"/>
              <a:t> el </a:t>
            </a:r>
            <a:r>
              <a:rPr lang="en-US" sz="3200" dirty="0" err="1"/>
              <a:t>usuario</a:t>
            </a:r>
            <a:r>
              <a:rPr lang="en-US" sz="3200" dirty="0"/>
              <a:t> sea </a:t>
            </a:r>
            <a:r>
              <a:rPr lang="en-US" sz="3200" dirty="0" err="1"/>
              <a:t>quien</a:t>
            </a:r>
            <a:r>
              <a:rPr lang="en-US" sz="3200" dirty="0"/>
              <a:t> </a:t>
            </a:r>
            <a:r>
              <a:rPr lang="en-US" sz="3200" dirty="0" err="1"/>
              <a:t>ingrese</a:t>
            </a:r>
            <a:r>
              <a:rPr lang="en-US" sz="3200" dirty="0"/>
              <a:t> los </a:t>
            </a:r>
            <a:r>
              <a:rPr lang="en-US" sz="3200" dirty="0" err="1"/>
              <a:t>valores</a:t>
            </a:r>
            <a:r>
              <a:rPr lang="en-US" sz="3200" dirty="0"/>
              <a:t>. Su </a:t>
            </a:r>
            <a:r>
              <a:rPr lang="en-US" sz="3200" dirty="0" err="1"/>
              <a:t>programa</a:t>
            </a:r>
            <a:r>
              <a:rPr lang="en-US" sz="3200" dirty="0"/>
              <a:t> </a:t>
            </a:r>
            <a:r>
              <a:rPr lang="en-US" sz="3200" dirty="0" err="1"/>
              <a:t>tendrá</a:t>
            </a:r>
            <a:r>
              <a:rPr lang="en-US" sz="3200" dirty="0"/>
              <a:t> un </a:t>
            </a:r>
            <a:r>
              <a:rPr lang="en-US" sz="3200" dirty="0" err="1"/>
              <a:t>método</a:t>
            </a:r>
            <a:r>
              <a:rPr lang="en-US" sz="3200" dirty="0"/>
              <a:t> </a:t>
            </a:r>
            <a:r>
              <a:rPr lang="en-US" sz="3200" dirty="0" err="1"/>
              <a:t>que</a:t>
            </a:r>
            <a:r>
              <a:rPr lang="en-US" sz="3200" dirty="0"/>
              <a:t> </a:t>
            </a:r>
            <a:r>
              <a:rPr lang="en-US" sz="3200" dirty="0" err="1"/>
              <a:t>sume</a:t>
            </a:r>
            <a:r>
              <a:rPr lang="en-US" sz="3200" dirty="0"/>
              <a:t> los </a:t>
            </a:r>
            <a:r>
              <a:rPr lang="en-US" sz="3200" dirty="0" err="1"/>
              <a:t>valores</a:t>
            </a:r>
            <a:r>
              <a:rPr lang="en-US" sz="3200" dirty="0"/>
              <a:t> del </a:t>
            </a:r>
            <a:r>
              <a:rPr lang="en-US" sz="3200" dirty="0" err="1"/>
              <a:t>arreglo</a:t>
            </a:r>
            <a:r>
              <a:rPr lang="en-US" sz="3200" dirty="0"/>
              <a:t> y </a:t>
            </a:r>
            <a:r>
              <a:rPr lang="en-US" sz="3200" dirty="0" err="1"/>
              <a:t>devuelva</a:t>
            </a:r>
            <a:r>
              <a:rPr lang="en-US" sz="3200" dirty="0"/>
              <a:t> </a:t>
            </a:r>
            <a:r>
              <a:rPr lang="en-US" sz="3200" dirty="0" err="1"/>
              <a:t>esa</a:t>
            </a:r>
            <a:r>
              <a:rPr lang="en-US" sz="3200" dirty="0"/>
              <a:t> </a:t>
            </a:r>
            <a:r>
              <a:rPr lang="en-US" sz="3200" dirty="0" err="1"/>
              <a:t>suma</a:t>
            </a:r>
            <a:r>
              <a:rPr lang="en-US" sz="3200" dirty="0"/>
              <a:t>. </a:t>
            </a:r>
          </a:p>
          <a:p>
            <a:pPr marL="0" indent="0">
              <a:buNone/>
            </a:pPr>
            <a:endParaRPr lang="es-E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76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8"/>
          <p:cNvSpPr>
            <a:spLocks noGrp="1"/>
          </p:cNvSpPr>
          <p:nvPr>
            <p:ph type="title"/>
          </p:nvPr>
        </p:nvSpPr>
        <p:spPr>
          <a:xfrm>
            <a:off x="2463800" y="360363"/>
            <a:ext cx="7864475" cy="719137"/>
          </a:xfrm>
        </p:spPr>
        <p:txBody>
          <a:bodyPr/>
          <a:lstStyle/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Ejercicio 2</a:t>
            </a:r>
          </a:p>
        </p:txBody>
      </p:sp>
      <p:sp>
        <p:nvSpPr>
          <p:cNvPr id="11267" name="Marcador de número de diapositiva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2CFA865-381B-4B8A-BEEA-B5BFAD5824A7}" type="slidenum">
              <a:rPr lang="es-ES" sz="1200">
                <a:solidFill>
                  <a:srgbClr val="004270"/>
                </a:solidFill>
                <a:latin typeface="Arial" panose="020B0604020202020204" pitchFamily="34" charset="0"/>
              </a:rPr>
              <a:pPr/>
              <a:t>31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23219" y="1333153"/>
            <a:ext cx="9489652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t" anchorCtr="0" compatLnSpc="1">
            <a:prstTxWarp prst="textNoShape">
              <a:avLst/>
            </a:prstTxWarp>
          </a:bodyPr>
          <a:lstStyle>
            <a:lvl1pPr marL="373063" indent="-373063" algn="l" defTabSz="496888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808038" indent="-309563" algn="l" defTabSz="496888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43013" indent="-247650" algn="l" defTabSz="496888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741488" indent="-247650" algn="l" defTabSz="496888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238375" indent="-247650" algn="l" defTabSz="496888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737645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399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152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906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s-ES" sz="3200" dirty="0" smtClean="0">
              <a:latin typeface="Futura Lt BT" pitchFamily="34" charset="0"/>
            </a:endParaRPr>
          </a:p>
          <a:p>
            <a:pPr marL="325437" indent="0" eaLnBrk="1" hangingPunct="1">
              <a:buNone/>
            </a:pPr>
            <a:r>
              <a:rPr lang="en-US" sz="3200" dirty="0" err="1"/>
              <a:t>Elabore</a:t>
            </a:r>
            <a:r>
              <a:rPr lang="en-US" sz="3200" dirty="0"/>
              <a:t> un </a:t>
            </a:r>
            <a:r>
              <a:rPr lang="en-US" sz="3200" dirty="0" err="1"/>
              <a:t>programa</a:t>
            </a:r>
            <a:r>
              <a:rPr lang="en-US" sz="3200" dirty="0"/>
              <a:t> en pseudo-</a:t>
            </a:r>
            <a:r>
              <a:rPr lang="en-US" sz="3200" dirty="0" err="1"/>
              <a:t>código</a:t>
            </a:r>
            <a:r>
              <a:rPr lang="en-US" sz="3200" dirty="0"/>
              <a:t>, </a:t>
            </a:r>
            <a:r>
              <a:rPr lang="en-US" sz="3200" dirty="0" err="1"/>
              <a:t>que</a:t>
            </a:r>
            <a:r>
              <a:rPr lang="en-US" sz="3200" dirty="0"/>
              <a:t> </a:t>
            </a:r>
            <a:r>
              <a:rPr lang="en-US" sz="3200" dirty="0" err="1"/>
              <a:t>permita</a:t>
            </a:r>
            <a:r>
              <a:rPr lang="en-US" sz="3200" dirty="0"/>
              <a:t> </a:t>
            </a:r>
            <a:r>
              <a:rPr lang="en-US" sz="3200" dirty="0" err="1"/>
              <a:t>crear</a:t>
            </a:r>
            <a:r>
              <a:rPr lang="en-US" sz="3200" dirty="0"/>
              <a:t> un </a:t>
            </a:r>
            <a:r>
              <a:rPr lang="en-US" sz="3200" dirty="0" err="1"/>
              <a:t>arreglos</a:t>
            </a:r>
            <a:r>
              <a:rPr lang="en-US" sz="3200" dirty="0"/>
              <a:t> de </a:t>
            </a:r>
            <a:r>
              <a:rPr lang="en-US" sz="3200" dirty="0" err="1"/>
              <a:t>números</a:t>
            </a:r>
            <a:r>
              <a:rPr lang="en-US" sz="3200" dirty="0"/>
              <a:t> </a:t>
            </a:r>
            <a:r>
              <a:rPr lang="en-US" sz="3200" dirty="0" err="1"/>
              <a:t>enteros</a:t>
            </a:r>
            <a:r>
              <a:rPr lang="en-US" sz="3200" dirty="0"/>
              <a:t> de </a:t>
            </a:r>
            <a:r>
              <a:rPr lang="en-US" sz="3200" dirty="0" err="1"/>
              <a:t>tamaño</a:t>
            </a:r>
            <a:r>
              <a:rPr lang="en-US" sz="3200" dirty="0"/>
              <a:t> 10. </a:t>
            </a:r>
            <a:r>
              <a:rPr lang="en-US" sz="3200" dirty="0" err="1"/>
              <a:t>Una</a:t>
            </a:r>
            <a:r>
              <a:rPr lang="en-US" sz="3200" dirty="0"/>
              <a:t> </a:t>
            </a:r>
            <a:r>
              <a:rPr lang="en-US" sz="3200" dirty="0" err="1"/>
              <a:t>vez</a:t>
            </a:r>
            <a:r>
              <a:rPr lang="en-US" sz="3200" dirty="0"/>
              <a:t> </a:t>
            </a:r>
            <a:r>
              <a:rPr lang="en-US" sz="3200" dirty="0" err="1"/>
              <a:t>creado</a:t>
            </a:r>
            <a:r>
              <a:rPr lang="en-US" sz="3200" dirty="0"/>
              <a:t> se </a:t>
            </a:r>
            <a:r>
              <a:rPr lang="en-US" sz="3200" dirty="0" err="1"/>
              <a:t>debe</a:t>
            </a:r>
            <a:r>
              <a:rPr lang="en-US" sz="3200" dirty="0"/>
              <a:t> </a:t>
            </a:r>
            <a:r>
              <a:rPr lang="en-US" sz="3200" dirty="0" err="1"/>
              <a:t>permitir</a:t>
            </a:r>
            <a:r>
              <a:rPr lang="en-US" sz="3200" dirty="0"/>
              <a:t> al </a:t>
            </a:r>
            <a:r>
              <a:rPr lang="en-US" sz="3200" dirty="0" err="1"/>
              <a:t>usuario</a:t>
            </a:r>
            <a:r>
              <a:rPr lang="en-US" sz="3200" dirty="0"/>
              <a:t> </a:t>
            </a:r>
            <a:r>
              <a:rPr lang="en-US" sz="3200" dirty="0" err="1"/>
              <a:t>ingresar</a:t>
            </a:r>
            <a:r>
              <a:rPr lang="en-US" sz="3200" dirty="0"/>
              <a:t> </a:t>
            </a:r>
            <a:r>
              <a:rPr lang="en-US" sz="3200" dirty="0" err="1"/>
              <a:t>valores</a:t>
            </a:r>
            <a:r>
              <a:rPr lang="en-US" sz="3200" dirty="0"/>
              <a:t> al </a:t>
            </a:r>
            <a:r>
              <a:rPr lang="en-US" sz="3200" dirty="0" err="1"/>
              <a:t>arreglo</a:t>
            </a:r>
            <a:r>
              <a:rPr lang="en-US" sz="3200" dirty="0"/>
              <a:t> y </a:t>
            </a:r>
            <a:r>
              <a:rPr lang="en-US" sz="3200" dirty="0" err="1"/>
              <a:t>debe</a:t>
            </a:r>
            <a:r>
              <a:rPr lang="en-US" sz="3200" dirty="0"/>
              <a:t> </a:t>
            </a:r>
            <a:r>
              <a:rPr lang="en-US" sz="3200" dirty="0" err="1"/>
              <a:t>elaborar</a:t>
            </a:r>
            <a:r>
              <a:rPr lang="en-US" sz="3200" dirty="0"/>
              <a:t> un </a:t>
            </a:r>
            <a:r>
              <a:rPr lang="en-US" sz="3200" dirty="0" err="1"/>
              <a:t>método</a:t>
            </a:r>
            <a:r>
              <a:rPr lang="en-US" sz="3200" dirty="0"/>
              <a:t> </a:t>
            </a:r>
            <a:r>
              <a:rPr lang="en-US" sz="3200" dirty="0" err="1"/>
              <a:t>que</a:t>
            </a:r>
            <a:r>
              <a:rPr lang="en-US" sz="3200" dirty="0"/>
              <a:t> </a:t>
            </a:r>
            <a:r>
              <a:rPr lang="en-US" sz="3200" dirty="0" err="1"/>
              <a:t>cuente</a:t>
            </a:r>
            <a:r>
              <a:rPr lang="en-US" sz="3200" dirty="0"/>
              <a:t> </a:t>
            </a:r>
            <a:r>
              <a:rPr lang="en-US" sz="3200" dirty="0" err="1"/>
              <a:t>cuántos</a:t>
            </a:r>
            <a:r>
              <a:rPr lang="en-US" sz="3200" dirty="0"/>
              <a:t> </a:t>
            </a:r>
            <a:r>
              <a:rPr lang="en-US" sz="3200" dirty="0" err="1"/>
              <a:t>elementos</a:t>
            </a:r>
            <a:r>
              <a:rPr lang="en-US" sz="3200" dirty="0"/>
              <a:t> son </a:t>
            </a:r>
            <a:r>
              <a:rPr lang="en-US" sz="3200" dirty="0" err="1"/>
              <a:t>menores</a:t>
            </a:r>
            <a:r>
              <a:rPr lang="en-US" sz="3200" dirty="0"/>
              <a:t> a un valor </a:t>
            </a:r>
            <a:r>
              <a:rPr lang="en-US" sz="3200" dirty="0" err="1"/>
              <a:t>que</a:t>
            </a:r>
            <a:r>
              <a:rPr lang="en-US" sz="3200" dirty="0"/>
              <a:t> </a:t>
            </a:r>
            <a:r>
              <a:rPr lang="en-US" sz="3200" dirty="0" err="1"/>
              <a:t>es</a:t>
            </a:r>
            <a:r>
              <a:rPr lang="en-US" sz="3200" dirty="0"/>
              <a:t> </a:t>
            </a:r>
            <a:r>
              <a:rPr lang="en-US" sz="3200" dirty="0" err="1"/>
              <a:t>ingresado</a:t>
            </a:r>
            <a:r>
              <a:rPr lang="en-US" sz="3200" dirty="0"/>
              <a:t> </a:t>
            </a:r>
            <a:r>
              <a:rPr lang="en-US" sz="3200" dirty="0" err="1"/>
              <a:t>por</a:t>
            </a:r>
            <a:r>
              <a:rPr lang="en-US" sz="3200" dirty="0"/>
              <a:t> el </a:t>
            </a:r>
            <a:r>
              <a:rPr lang="en-US" sz="3200" dirty="0" err="1"/>
              <a:t>usuario</a:t>
            </a:r>
            <a:endParaRPr lang="en-US" sz="3200" dirty="0"/>
          </a:p>
          <a:p>
            <a:pPr marL="0" indent="0">
              <a:buNone/>
            </a:pPr>
            <a:endParaRPr lang="es-E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26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Marcador de número de diapositiv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1A1651-1508-471E-B262-86D8701EBC8B}" type="slidenum">
              <a:rPr lang="es-ES" sz="1200">
                <a:solidFill>
                  <a:srgbClr val="004270"/>
                </a:solidFill>
                <a:latin typeface="Arial" panose="020B0604020202020204" pitchFamily="34" charset="0"/>
              </a:rPr>
              <a:pPr/>
              <a:t>32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CuadroTexto 8"/>
          <p:cNvSpPr txBox="1">
            <a:spLocks noChangeArrowheads="1"/>
          </p:cNvSpPr>
          <p:nvPr/>
        </p:nvSpPr>
        <p:spPr bwMode="auto">
          <a:xfrm>
            <a:off x="9017000" y="7043738"/>
            <a:ext cx="185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5" name="CuadroTexto 9"/>
          <p:cNvSpPr txBox="1">
            <a:spLocks noChangeArrowheads="1"/>
          </p:cNvSpPr>
          <p:nvPr/>
        </p:nvSpPr>
        <p:spPr bwMode="auto">
          <a:xfrm>
            <a:off x="9675813" y="6846888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6" name="CuadroTexto 12"/>
          <p:cNvSpPr txBox="1">
            <a:spLocks noChangeArrowheads="1"/>
          </p:cNvSpPr>
          <p:nvPr/>
        </p:nvSpPr>
        <p:spPr bwMode="auto">
          <a:xfrm>
            <a:off x="7181850" y="69977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0" name="Título 8"/>
          <p:cNvSpPr txBox="1">
            <a:spLocks/>
          </p:cNvSpPr>
          <p:nvPr/>
        </p:nvSpPr>
        <p:spPr bwMode="auto">
          <a:xfrm>
            <a:off x="2463800" y="360363"/>
            <a:ext cx="78644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lvl1pPr algn="l" defTabSz="496888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4270"/>
                </a:solidFill>
                <a:latin typeface="Arial"/>
                <a:ea typeface="+mj-ea"/>
                <a:cs typeface="Arial"/>
              </a:defRPr>
            </a:lvl1pPr>
            <a:lvl2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Ejercicio 2: Pseudocódigo</a:t>
            </a:r>
          </a:p>
        </p:txBody>
      </p:sp>
      <p:sp>
        <p:nvSpPr>
          <p:cNvPr id="12" name="Marcador de número de diapositiva 4"/>
          <p:cNvSpPr txBox="1">
            <a:spLocks/>
          </p:cNvSpPr>
          <p:nvPr/>
        </p:nvSpPr>
        <p:spPr bwMode="auto">
          <a:xfrm>
            <a:off x="360363" y="6824663"/>
            <a:ext cx="2493962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42CFA865-381B-4B8A-BEEA-B5BFAD5824A7}" type="slidenum">
              <a:rPr lang="es-ES" sz="1200" smtClean="0">
                <a:solidFill>
                  <a:srgbClr val="004270"/>
                </a:solidFill>
                <a:latin typeface="Arial" panose="020B0604020202020204" pitchFamily="34" charset="0"/>
              </a:rPr>
              <a:pPr/>
              <a:t>32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855" y="1369219"/>
            <a:ext cx="6604000" cy="501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66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Marcador de número de diapositiv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1A1651-1508-471E-B262-86D8701EBC8B}" type="slidenum">
              <a:rPr lang="es-ES" sz="1200">
                <a:solidFill>
                  <a:srgbClr val="004270"/>
                </a:solidFill>
                <a:latin typeface="Arial" panose="020B0604020202020204" pitchFamily="34" charset="0"/>
              </a:rPr>
              <a:pPr/>
              <a:t>33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CuadroTexto 8"/>
          <p:cNvSpPr txBox="1">
            <a:spLocks noChangeArrowheads="1"/>
          </p:cNvSpPr>
          <p:nvPr/>
        </p:nvSpPr>
        <p:spPr bwMode="auto">
          <a:xfrm>
            <a:off x="9017000" y="7043738"/>
            <a:ext cx="185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5" name="CuadroTexto 9"/>
          <p:cNvSpPr txBox="1">
            <a:spLocks noChangeArrowheads="1"/>
          </p:cNvSpPr>
          <p:nvPr/>
        </p:nvSpPr>
        <p:spPr bwMode="auto">
          <a:xfrm>
            <a:off x="9675813" y="6846888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6" name="CuadroTexto 12"/>
          <p:cNvSpPr txBox="1">
            <a:spLocks noChangeArrowheads="1"/>
          </p:cNvSpPr>
          <p:nvPr/>
        </p:nvSpPr>
        <p:spPr bwMode="auto">
          <a:xfrm>
            <a:off x="7181850" y="69977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0" name="Título 8"/>
          <p:cNvSpPr txBox="1">
            <a:spLocks/>
          </p:cNvSpPr>
          <p:nvPr/>
        </p:nvSpPr>
        <p:spPr bwMode="auto">
          <a:xfrm>
            <a:off x="2463800" y="360363"/>
            <a:ext cx="78644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lvl1pPr algn="l" defTabSz="496888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4270"/>
                </a:solidFill>
                <a:latin typeface="Arial"/>
                <a:ea typeface="+mj-ea"/>
                <a:cs typeface="Arial"/>
              </a:defRPr>
            </a:lvl1pPr>
            <a:lvl2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Ejercicio 2: Pseudocódigo</a:t>
            </a:r>
          </a:p>
        </p:txBody>
      </p:sp>
      <p:sp>
        <p:nvSpPr>
          <p:cNvPr id="12" name="Marcador de número de diapositiva 4"/>
          <p:cNvSpPr txBox="1">
            <a:spLocks/>
          </p:cNvSpPr>
          <p:nvPr/>
        </p:nvSpPr>
        <p:spPr bwMode="auto">
          <a:xfrm>
            <a:off x="360363" y="6824663"/>
            <a:ext cx="2493962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42CFA865-381B-4B8A-BEEA-B5BFAD5824A7}" type="slidenum">
              <a:rPr lang="es-ES" sz="1200" smtClean="0">
                <a:solidFill>
                  <a:srgbClr val="004270"/>
                </a:solidFill>
                <a:latin typeface="Arial" panose="020B0604020202020204" pitchFamily="34" charset="0"/>
              </a:rPr>
              <a:pPr/>
              <a:t>33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427286" y="1333153"/>
            <a:ext cx="9906000" cy="4537075"/>
            <a:chOff x="0" y="0"/>
            <a:chExt cx="6240" cy="2858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2"/>
              <a:ext cx="6240" cy="2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3"/>
            <p:cNvSpPr>
              <a:spLocks/>
            </p:cNvSpPr>
            <p:nvPr/>
          </p:nvSpPr>
          <p:spPr bwMode="auto">
            <a:xfrm>
              <a:off x="5384" y="0"/>
              <a:ext cx="56" cy="4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3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3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3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3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134756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Marcador de número de diapositiv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1A1651-1508-471E-B262-86D8701EBC8B}" type="slidenum">
              <a:rPr lang="es-ES" sz="1200">
                <a:solidFill>
                  <a:srgbClr val="004270"/>
                </a:solidFill>
                <a:latin typeface="Arial" panose="020B0604020202020204" pitchFamily="34" charset="0"/>
              </a:rPr>
              <a:pPr/>
              <a:t>34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CuadroTexto 8"/>
          <p:cNvSpPr txBox="1">
            <a:spLocks noChangeArrowheads="1"/>
          </p:cNvSpPr>
          <p:nvPr/>
        </p:nvSpPr>
        <p:spPr bwMode="auto">
          <a:xfrm>
            <a:off x="9017000" y="7043738"/>
            <a:ext cx="185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5" name="CuadroTexto 9"/>
          <p:cNvSpPr txBox="1">
            <a:spLocks noChangeArrowheads="1"/>
          </p:cNvSpPr>
          <p:nvPr/>
        </p:nvSpPr>
        <p:spPr bwMode="auto">
          <a:xfrm>
            <a:off x="9675813" y="6846888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6" name="CuadroTexto 12"/>
          <p:cNvSpPr txBox="1">
            <a:spLocks noChangeArrowheads="1"/>
          </p:cNvSpPr>
          <p:nvPr/>
        </p:nvSpPr>
        <p:spPr bwMode="auto">
          <a:xfrm>
            <a:off x="7181850" y="69977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0" name="Título 8"/>
          <p:cNvSpPr txBox="1">
            <a:spLocks/>
          </p:cNvSpPr>
          <p:nvPr/>
        </p:nvSpPr>
        <p:spPr bwMode="auto">
          <a:xfrm>
            <a:off x="2463800" y="360363"/>
            <a:ext cx="78644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lvl1pPr algn="l" defTabSz="496888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4270"/>
                </a:solidFill>
                <a:latin typeface="Arial"/>
                <a:ea typeface="+mj-ea"/>
                <a:cs typeface="Arial"/>
              </a:defRPr>
            </a:lvl1pPr>
            <a:lvl2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Ejercicio 2: Java</a:t>
            </a:r>
          </a:p>
        </p:txBody>
      </p:sp>
      <p:sp>
        <p:nvSpPr>
          <p:cNvPr id="12" name="Marcador de número de diapositiva 4"/>
          <p:cNvSpPr txBox="1">
            <a:spLocks/>
          </p:cNvSpPr>
          <p:nvPr/>
        </p:nvSpPr>
        <p:spPr bwMode="auto">
          <a:xfrm>
            <a:off x="360363" y="6824663"/>
            <a:ext cx="2493962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42CFA865-381B-4B8A-BEEA-B5BFAD5824A7}" type="slidenum">
              <a:rPr lang="es-ES" sz="1200" smtClean="0">
                <a:solidFill>
                  <a:srgbClr val="004270"/>
                </a:solidFill>
                <a:latin typeface="Arial" panose="020B0604020202020204" pitchFamily="34" charset="0"/>
              </a:rPr>
              <a:pPr/>
              <a:t>34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627188"/>
            <a:ext cx="9779000" cy="443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05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Marcador de número de diapositiv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1A1651-1508-471E-B262-86D8701EBC8B}" type="slidenum">
              <a:rPr lang="es-ES" sz="1200">
                <a:solidFill>
                  <a:srgbClr val="004270"/>
                </a:solidFill>
                <a:latin typeface="Arial" panose="020B0604020202020204" pitchFamily="34" charset="0"/>
              </a:rPr>
              <a:pPr/>
              <a:t>35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CuadroTexto 8"/>
          <p:cNvSpPr txBox="1">
            <a:spLocks noChangeArrowheads="1"/>
          </p:cNvSpPr>
          <p:nvPr/>
        </p:nvSpPr>
        <p:spPr bwMode="auto">
          <a:xfrm>
            <a:off x="9017000" y="7043738"/>
            <a:ext cx="185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5" name="CuadroTexto 9"/>
          <p:cNvSpPr txBox="1">
            <a:spLocks noChangeArrowheads="1"/>
          </p:cNvSpPr>
          <p:nvPr/>
        </p:nvSpPr>
        <p:spPr bwMode="auto">
          <a:xfrm>
            <a:off x="9675813" y="6846888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6" name="CuadroTexto 12"/>
          <p:cNvSpPr txBox="1">
            <a:spLocks noChangeArrowheads="1"/>
          </p:cNvSpPr>
          <p:nvPr/>
        </p:nvSpPr>
        <p:spPr bwMode="auto">
          <a:xfrm>
            <a:off x="7181850" y="69977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0" name="Título 8"/>
          <p:cNvSpPr txBox="1">
            <a:spLocks/>
          </p:cNvSpPr>
          <p:nvPr/>
        </p:nvSpPr>
        <p:spPr bwMode="auto">
          <a:xfrm>
            <a:off x="2463800" y="360363"/>
            <a:ext cx="78644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lvl1pPr algn="l" defTabSz="496888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4270"/>
                </a:solidFill>
                <a:latin typeface="Arial"/>
                <a:ea typeface="+mj-ea"/>
                <a:cs typeface="Arial"/>
              </a:defRPr>
            </a:lvl1pPr>
            <a:lvl2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Ejercicio 2: Java</a:t>
            </a:r>
          </a:p>
        </p:txBody>
      </p:sp>
      <p:sp>
        <p:nvSpPr>
          <p:cNvPr id="12" name="Marcador de número de diapositiva 4"/>
          <p:cNvSpPr txBox="1">
            <a:spLocks/>
          </p:cNvSpPr>
          <p:nvPr/>
        </p:nvSpPr>
        <p:spPr bwMode="auto">
          <a:xfrm>
            <a:off x="360363" y="6824663"/>
            <a:ext cx="2493962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42CFA865-381B-4B8A-BEEA-B5BFAD5824A7}" type="slidenum">
              <a:rPr lang="es-ES" sz="1200" smtClean="0">
                <a:solidFill>
                  <a:srgbClr val="004270"/>
                </a:solidFill>
                <a:latin typeface="Arial" panose="020B0604020202020204" pitchFamily="34" charset="0"/>
              </a:rPr>
              <a:pPr/>
              <a:t>35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91" y="1422946"/>
            <a:ext cx="8193781" cy="27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4"/>
          <p:cNvSpPr>
            <a:spLocks noGrp="1"/>
          </p:cNvSpPr>
          <p:nvPr>
            <p:ph type="title"/>
          </p:nvPr>
        </p:nvSpPr>
        <p:spPr>
          <a:xfrm>
            <a:off x="2392363" y="360363"/>
            <a:ext cx="7935912" cy="719137"/>
          </a:xfrm>
        </p:spPr>
        <p:txBody>
          <a:bodyPr/>
          <a:lstStyle/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Consultas</a:t>
            </a:r>
          </a:p>
        </p:txBody>
      </p:sp>
      <p:sp>
        <p:nvSpPr>
          <p:cNvPr id="12293" name="Marcador de número de diapositiv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1A1651-1508-471E-B262-86D8701EBC8B}" type="slidenum">
              <a:rPr lang="es-ES" sz="1200">
                <a:solidFill>
                  <a:srgbClr val="004270"/>
                </a:solidFill>
                <a:latin typeface="Arial" panose="020B0604020202020204" pitchFamily="34" charset="0"/>
              </a:rPr>
              <a:pPr/>
              <a:t>36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CuadroTexto 8"/>
          <p:cNvSpPr txBox="1">
            <a:spLocks noChangeArrowheads="1"/>
          </p:cNvSpPr>
          <p:nvPr/>
        </p:nvSpPr>
        <p:spPr bwMode="auto">
          <a:xfrm>
            <a:off x="9017000" y="7043738"/>
            <a:ext cx="185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5" name="CuadroTexto 9"/>
          <p:cNvSpPr txBox="1">
            <a:spLocks noChangeArrowheads="1"/>
          </p:cNvSpPr>
          <p:nvPr/>
        </p:nvSpPr>
        <p:spPr bwMode="auto">
          <a:xfrm>
            <a:off x="9675813" y="6846888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6" name="CuadroTexto 12"/>
          <p:cNvSpPr txBox="1">
            <a:spLocks noChangeArrowheads="1"/>
          </p:cNvSpPr>
          <p:nvPr/>
        </p:nvSpPr>
        <p:spPr bwMode="auto">
          <a:xfrm>
            <a:off x="7181850" y="69977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pic>
        <p:nvPicPr>
          <p:cNvPr id="7" name="Picture 6" descr="pregun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2341265"/>
            <a:ext cx="1428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5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Referencias: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C" i="1" u="sng" dirty="0" smtClean="0"/>
              <a:t>Bibliográficas</a:t>
            </a:r>
            <a:endParaRPr lang="en-US" i="1" u="sng" dirty="0" smtClean="0"/>
          </a:p>
          <a:p>
            <a:r>
              <a:rPr lang="es-ES_tradnl" sz="3200" dirty="0" smtClean="0"/>
              <a:t>LEOBARDO, L. </a:t>
            </a:r>
            <a:r>
              <a:rPr lang="es-ES_tradnl" sz="3200" dirty="0"/>
              <a:t>(</a:t>
            </a:r>
            <a:r>
              <a:rPr lang="es-ES_tradnl" sz="3200" dirty="0" smtClean="0"/>
              <a:t>2006). METODOLOGÍA DE LA PROGRAMACIÓN ORIENTADA A OBJETOS</a:t>
            </a:r>
            <a:r>
              <a:rPr lang="es-ES_tradnl" sz="3200" b="1" dirty="0"/>
              <a:t>,</a:t>
            </a:r>
            <a:r>
              <a:rPr lang="es-ES_tradnl" sz="3200" b="1" dirty="0" smtClean="0"/>
              <a:t> </a:t>
            </a:r>
            <a:r>
              <a:rPr lang="es-ES_tradnl" sz="3200" dirty="0" smtClean="0"/>
              <a:t>México,    </a:t>
            </a:r>
            <a:r>
              <a:rPr lang="es-ES_tradnl" sz="3200" dirty="0" err="1" smtClean="0"/>
              <a:t>Alfaomega</a:t>
            </a:r>
            <a:r>
              <a:rPr lang="es-ES_tradnl" sz="3200" dirty="0" smtClean="0"/>
              <a:t>.</a:t>
            </a:r>
          </a:p>
          <a:p>
            <a:r>
              <a:rPr lang="es-ES_tradnl" sz="3200" dirty="0" smtClean="0"/>
              <a:t>LOPEZ, J., ALBERCA G. (2009): GUÍA DE FUNDAMENTOS DE LA PROGRAMACIÓN, Loja – Ecuador, UTPL</a:t>
            </a:r>
          </a:p>
          <a:p>
            <a:endParaRPr lang="es-ES_tradnl" dirty="0"/>
          </a:p>
          <a:p>
            <a:pPr marL="0" indent="0">
              <a:buNone/>
            </a:pPr>
            <a:endParaRPr lang="en-US" dirty="0" smtClean="0"/>
          </a:p>
          <a:p>
            <a:endParaRPr lang="es-ES" dirty="0" smtClean="0"/>
          </a:p>
          <a:p>
            <a:endParaRPr lang="en-US" dirty="0" smtClean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4294967295"/>
          </p:nvPr>
        </p:nvSpPr>
        <p:spPr>
          <a:xfrm>
            <a:off x="8144855" y="1034516"/>
            <a:ext cx="551276" cy="673026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7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4"/>
          <p:cNvSpPr>
            <a:spLocks noGrp="1"/>
          </p:cNvSpPr>
          <p:nvPr>
            <p:ph type="title"/>
          </p:nvPr>
        </p:nvSpPr>
        <p:spPr>
          <a:xfrm>
            <a:off x="1816100" y="2106613"/>
            <a:ext cx="6840538" cy="1439862"/>
          </a:xfrm>
        </p:spPr>
        <p:txBody>
          <a:bodyPr/>
          <a:lstStyle/>
          <a:p>
            <a:r>
              <a:rPr lang="es-ES" smtClean="0"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</a:p>
        </p:txBody>
      </p:sp>
      <p:sp>
        <p:nvSpPr>
          <p:cNvPr id="16387" name="Marcador de número de diapositiva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63CD8A9-D101-4E59-917A-287CB40F944C}" type="slidenum">
              <a:rPr lang="es-ES" sz="1200">
                <a:solidFill>
                  <a:srgbClr val="FFFFFF"/>
                </a:solidFill>
                <a:latin typeface="Arial" panose="020B0604020202020204" pitchFamily="34" charset="0"/>
              </a:rPr>
              <a:pPr/>
              <a:t>38</a:t>
            </a:fld>
            <a:endParaRPr lang="es-E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8"/>
          <p:cNvSpPr>
            <a:spLocks noGrp="1"/>
          </p:cNvSpPr>
          <p:nvPr>
            <p:ph type="title"/>
          </p:nvPr>
        </p:nvSpPr>
        <p:spPr>
          <a:xfrm>
            <a:off x="2463800" y="360363"/>
            <a:ext cx="7864475" cy="719137"/>
          </a:xfrm>
        </p:spPr>
        <p:txBody>
          <a:bodyPr/>
          <a:lstStyle/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Métodos</a:t>
            </a:r>
          </a:p>
        </p:txBody>
      </p:sp>
      <p:sp>
        <p:nvSpPr>
          <p:cNvPr id="11267" name="Marcador de número de diapositiva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2CFA865-381B-4B8A-BEEA-B5BFAD5824A7}" type="slidenum">
              <a:rPr lang="es-ES" sz="1200">
                <a:solidFill>
                  <a:srgbClr val="004270"/>
                </a:solidFill>
                <a:latin typeface="Arial" panose="020B0604020202020204" pitchFamily="34" charset="0"/>
              </a:rPr>
              <a:pPr/>
              <a:t>4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07815" y="1096293"/>
            <a:ext cx="936104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t" anchorCtr="0" compatLnSpc="1">
            <a:prstTxWarp prst="textNoShape">
              <a:avLst/>
            </a:prstTxWarp>
          </a:bodyPr>
          <a:lstStyle>
            <a:lvl1pPr marL="373063" indent="-373063" algn="l" defTabSz="496888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808038" indent="-309563" algn="l" defTabSz="496888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43013" indent="-247650" algn="l" defTabSz="496888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741488" indent="-247650" algn="l" defTabSz="496888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238375" indent="-247650" algn="l" defTabSz="496888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737645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399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152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906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s-ES" sz="1800" dirty="0" smtClean="0">
              <a:latin typeface="Futura Lt BT" pitchFamily="34" charset="0"/>
            </a:endParaRPr>
          </a:p>
          <a:p>
            <a:pPr algn="just" eaLnBrk="1" hangingPunct="1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Aplicación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del principio “divide y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vencerás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just" eaLnBrk="1" hangingPunct="1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Argumentos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parámetros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medios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enviar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método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Variables locales. Variables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definidas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dentro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de un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método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Tipos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métodos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79463" lvl="1" algn="just" eaLnBrk="1" hangingPunct="1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Métodos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retornan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valor (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funciones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9463" lvl="1" algn="just" eaLnBrk="1" hangingPunct="1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Método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retornan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valor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usan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void)</a:t>
            </a:r>
          </a:p>
          <a:p>
            <a:endParaRPr lang="es-E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91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8"/>
          <p:cNvSpPr>
            <a:spLocks noGrp="1"/>
          </p:cNvSpPr>
          <p:nvPr>
            <p:ph type="title"/>
          </p:nvPr>
        </p:nvSpPr>
        <p:spPr>
          <a:xfrm>
            <a:off x="2463800" y="360363"/>
            <a:ext cx="7864475" cy="719137"/>
          </a:xfrm>
        </p:spPr>
        <p:txBody>
          <a:bodyPr/>
          <a:lstStyle/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Tipos de Métodos</a:t>
            </a:r>
          </a:p>
        </p:txBody>
      </p:sp>
      <p:sp>
        <p:nvSpPr>
          <p:cNvPr id="11267" name="Marcador de número de diapositiva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2CFA865-381B-4B8A-BEEA-B5BFAD5824A7}" type="slidenum">
              <a:rPr lang="es-ES" sz="1200">
                <a:solidFill>
                  <a:srgbClr val="004270"/>
                </a:solidFill>
                <a:latin typeface="Arial" panose="020B0604020202020204" pitchFamily="34" charset="0"/>
              </a:rPr>
              <a:pPr/>
              <a:t>5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887" y="1765201"/>
            <a:ext cx="66929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74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8"/>
          <p:cNvSpPr>
            <a:spLocks noGrp="1"/>
          </p:cNvSpPr>
          <p:nvPr>
            <p:ph type="title"/>
          </p:nvPr>
        </p:nvSpPr>
        <p:spPr>
          <a:xfrm>
            <a:off x="2463800" y="360363"/>
            <a:ext cx="7864475" cy="719137"/>
          </a:xfrm>
        </p:spPr>
        <p:txBody>
          <a:bodyPr/>
          <a:lstStyle/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Tipos de Métodos</a:t>
            </a:r>
          </a:p>
        </p:txBody>
      </p:sp>
      <p:sp>
        <p:nvSpPr>
          <p:cNvPr id="11267" name="Marcador de número de diapositiva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2CFA865-381B-4B8A-BEEA-B5BFAD5824A7}" type="slidenum">
              <a:rPr lang="es-ES" sz="1200">
                <a:solidFill>
                  <a:srgbClr val="004270"/>
                </a:solidFill>
                <a:latin typeface="Arial" panose="020B0604020202020204" pitchFamily="34" charset="0"/>
              </a:rPr>
              <a:pPr/>
              <a:t>6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879" y="2053233"/>
            <a:ext cx="66421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83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Marcador de número de diapositiv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1A1651-1508-471E-B262-86D8701EBC8B}" type="slidenum">
              <a:rPr lang="es-ES" sz="1200">
                <a:solidFill>
                  <a:srgbClr val="004270"/>
                </a:solidFill>
                <a:latin typeface="Arial" panose="020B0604020202020204" pitchFamily="34" charset="0"/>
              </a:rPr>
              <a:pPr/>
              <a:t>7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CuadroTexto 8"/>
          <p:cNvSpPr txBox="1">
            <a:spLocks noChangeArrowheads="1"/>
          </p:cNvSpPr>
          <p:nvPr/>
        </p:nvSpPr>
        <p:spPr bwMode="auto">
          <a:xfrm>
            <a:off x="9017000" y="7043738"/>
            <a:ext cx="185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5" name="CuadroTexto 9"/>
          <p:cNvSpPr txBox="1">
            <a:spLocks noChangeArrowheads="1"/>
          </p:cNvSpPr>
          <p:nvPr/>
        </p:nvSpPr>
        <p:spPr bwMode="auto">
          <a:xfrm>
            <a:off x="9675813" y="6846888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6" name="CuadroTexto 12"/>
          <p:cNvSpPr txBox="1">
            <a:spLocks noChangeArrowheads="1"/>
          </p:cNvSpPr>
          <p:nvPr/>
        </p:nvSpPr>
        <p:spPr bwMode="auto">
          <a:xfrm>
            <a:off x="7181850" y="69977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0" name="Título 8"/>
          <p:cNvSpPr txBox="1">
            <a:spLocks/>
          </p:cNvSpPr>
          <p:nvPr/>
        </p:nvSpPr>
        <p:spPr bwMode="auto">
          <a:xfrm>
            <a:off x="2463800" y="360363"/>
            <a:ext cx="78644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lvl1pPr algn="l" defTabSz="496888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4270"/>
                </a:solidFill>
                <a:latin typeface="Arial"/>
                <a:ea typeface="+mj-ea"/>
                <a:cs typeface="Arial"/>
              </a:defRPr>
            </a:lvl1pPr>
            <a:lvl2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Jerarquía </a:t>
            </a:r>
          </a:p>
        </p:txBody>
      </p:sp>
      <p:sp>
        <p:nvSpPr>
          <p:cNvPr id="12" name="Marcador de número de diapositiva 4"/>
          <p:cNvSpPr txBox="1">
            <a:spLocks/>
          </p:cNvSpPr>
          <p:nvPr/>
        </p:nvSpPr>
        <p:spPr bwMode="auto">
          <a:xfrm>
            <a:off x="360363" y="6824663"/>
            <a:ext cx="2493962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42CFA865-381B-4B8A-BEEA-B5BFAD5824A7}" type="slidenum">
              <a:rPr lang="es-ES" sz="1200" smtClean="0">
                <a:solidFill>
                  <a:srgbClr val="004270"/>
                </a:solidFill>
                <a:latin typeface="Arial" panose="020B0604020202020204" pitchFamily="34" charset="0"/>
              </a:rPr>
              <a:pPr/>
              <a:t>7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937450" y="1756465"/>
            <a:ext cx="230425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Clase</a:t>
            </a:r>
            <a:endParaRPr lang="es-EC" sz="2800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4094297" y="3492880"/>
            <a:ext cx="230425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Método / Función</a:t>
            </a:r>
            <a:endParaRPr lang="es-EC" sz="2800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7174006" y="5149577"/>
            <a:ext cx="230425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Instrucciones</a:t>
            </a:r>
            <a:endParaRPr lang="es-EC" sz="2800" dirty="0"/>
          </a:p>
        </p:txBody>
      </p:sp>
      <p:cxnSp>
        <p:nvCxnSpPr>
          <p:cNvPr id="5" name="Conector angular 4"/>
          <p:cNvCxnSpPr>
            <a:stCxn id="3" idx="3"/>
            <a:endCxn id="11" idx="0"/>
          </p:cNvCxnSpPr>
          <p:nvPr/>
        </p:nvCxnSpPr>
        <p:spPr>
          <a:xfrm>
            <a:off x="3241706" y="2224517"/>
            <a:ext cx="2004719" cy="126836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ector angular 14"/>
          <p:cNvCxnSpPr>
            <a:stCxn id="11" idx="3"/>
            <a:endCxn id="13" idx="0"/>
          </p:cNvCxnSpPr>
          <p:nvPr/>
        </p:nvCxnSpPr>
        <p:spPr>
          <a:xfrm>
            <a:off x="6398553" y="3960932"/>
            <a:ext cx="1927581" cy="1188645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1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Marcador de número de diapositiv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1A1651-1508-471E-B262-86D8701EBC8B}" type="slidenum">
              <a:rPr lang="es-ES" sz="1200">
                <a:solidFill>
                  <a:srgbClr val="004270"/>
                </a:solidFill>
                <a:latin typeface="Arial" panose="020B0604020202020204" pitchFamily="34" charset="0"/>
              </a:rPr>
              <a:pPr/>
              <a:t>8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CuadroTexto 8"/>
          <p:cNvSpPr txBox="1">
            <a:spLocks noChangeArrowheads="1"/>
          </p:cNvSpPr>
          <p:nvPr/>
        </p:nvSpPr>
        <p:spPr bwMode="auto">
          <a:xfrm>
            <a:off x="9017000" y="7043738"/>
            <a:ext cx="185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5" name="CuadroTexto 9"/>
          <p:cNvSpPr txBox="1">
            <a:spLocks noChangeArrowheads="1"/>
          </p:cNvSpPr>
          <p:nvPr/>
        </p:nvSpPr>
        <p:spPr bwMode="auto">
          <a:xfrm>
            <a:off x="9675813" y="6846888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6" name="CuadroTexto 12"/>
          <p:cNvSpPr txBox="1">
            <a:spLocks noChangeArrowheads="1"/>
          </p:cNvSpPr>
          <p:nvPr/>
        </p:nvSpPr>
        <p:spPr bwMode="auto">
          <a:xfrm>
            <a:off x="7181850" y="69977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0" name="Título 8"/>
          <p:cNvSpPr txBox="1">
            <a:spLocks/>
          </p:cNvSpPr>
          <p:nvPr/>
        </p:nvSpPr>
        <p:spPr bwMode="auto">
          <a:xfrm>
            <a:off x="2463800" y="360363"/>
            <a:ext cx="78644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lvl1pPr algn="l" defTabSz="496888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4270"/>
                </a:solidFill>
                <a:latin typeface="Arial"/>
                <a:ea typeface="+mj-ea"/>
                <a:cs typeface="Arial"/>
              </a:defRPr>
            </a:lvl1pPr>
            <a:lvl2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Jerarquía </a:t>
            </a:r>
          </a:p>
        </p:txBody>
      </p:sp>
      <p:sp>
        <p:nvSpPr>
          <p:cNvPr id="12" name="Marcador de número de diapositiva 4"/>
          <p:cNvSpPr txBox="1">
            <a:spLocks/>
          </p:cNvSpPr>
          <p:nvPr/>
        </p:nvSpPr>
        <p:spPr bwMode="auto">
          <a:xfrm>
            <a:off x="360363" y="6824663"/>
            <a:ext cx="2493962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42CFA865-381B-4B8A-BEEA-B5BFAD5824A7}" type="slidenum">
              <a:rPr lang="es-ES" sz="1200" smtClean="0">
                <a:solidFill>
                  <a:srgbClr val="004270"/>
                </a:solidFill>
                <a:latin typeface="Arial" panose="020B0604020202020204" pitchFamily="34" charset="0"/>
              </a:rPr>
              <a:pPr/>
              <a:t>8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63" y="2645420"/>
            <a:ext cx="10201275" cy="2247900"/>
          </a:xfrm>
          <a:prstGeom prst="rect">
            <a:avLst/>
          </a:prstGeom>
        </p:spPr>
      </p:pic>
      <p:cxnSp>
        <p:nvCxnSpPr>
          <p:cNvPr id="7" name="Conector recto de flecha 6"/>
          <p:cNvCxnSpPr>
            <a:stCxn id="16" idx="2"/>
          </p:cNvCxnSpPr>
          <p:nvPr/>
        </p:nvCxnSpPr>
        <p:spPr>
          <a:xfrm>
            <a:off x="1040853" y="1798430"/>
            <a:ext cx="1207122" cy="7588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>
            <a:stCxn id="18" idx="2"/>
          </p:cNvCxnSpPr>
          <p:nvPr/>
        </p:nvCxnSpPr>
        <p:spPr>
          <a:xfrm flipH="1">
            <a:off x="3587603" y="2266482"/>
            <a:ext cx="2044748" cy="8469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ectángulo 20"/>
          <p:cNvSpPr/>
          <p:nvPr/>
        </p:nvSpPr>
        <p:spPr>
          <a:xfrm>
            <a:off x="1311871" y="3421385"/>
            <a:ext cx="9249767" cy="64807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3" name="Conector recto de flecha 22"/>
          <p:cNvCxnSpPr>
            <a:stCxn id="26" idx="0"/>
          </p:cNvCxnSpPr>
          <p:nvPr/>
        </p:nvCxnSpPr>
        <p:spPr>
          <a:xfrm flipH="1" flipV="1">
            <a:off x="5128295" y="4069457"/>
            <a:ext cx="958825" cy="9119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ángulo redondeado 17"/>
          <p:cNvSpPr/>
          <p:nvPr/>
        </p:nvSpPr>
        <p:spPr>
          <a:xfrm>
            <a:off x="4480223" y="1330378"/>
            <a:ext cx="230425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Método principal</a:t>
            </a:r>
            <a:endParaRPr lang="es-EC" sz="2800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385590" y="1213630"/>
            <a:ext cx="1310525" cy="584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Clase</a:t>
            </a:r>
            <a:endParaRPr lang="es-EC" sz="2800" dirty="0"/>
          </a:p>
        </p:txBody>
      </p:sp>
      <p:sp>
        <p:nvSpPr>
          <p:cNvPr id="26" name="Rectángulo redondeado 25"/>
          <p:cNvSpPr/>
          <p:nvPr/>
        </p:nvSpPr>
        <p:spPr>
          <a:xfrm>
            <a:off x="4934992" y="4981451"/>
            <a:ext cx="230425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Instrucciones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26030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Marcador de número de diapositiv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1A1651-1508-471E-B262-86D8701EBC8B}" type="slidenum">
              <a:rPr lang="es-ES" sz="1200">
                <a:solidFill>
                  <a:srgbClr val="004270"/>
                </a:solidFill>
                <a:latin typeface="Arial" panose="020B0604020202020204" pitchFamily="34" charset="0"/>
              </a:rPr>
              <a:pPr/>
              <a:t>9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CuadroTexto 8"/>
          <p:cNvSpPr txBox="1">
            <a:spLocks noChangeArrowheads="1"/>
          </p:cNvSpPr>
          <p:nvPr/>
        </p:nvSpPr>
        <p:spPr bwMode="auto">
          <a:xfrm>
            <a:off x="9017000" y="7043738"/>
            <a:ext cx="185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5" name="CuadroTexto 9"/>
          <p:cNvSpPr txBox="1">
            <a:spLocks noChangeArrowheads="1"/>
          </p:cNvSpPr>
          <p:nvPr/>
        </p:nvSpPr>
        <p:spPr bwMode="auto">
          <a:xfrm>
            <a:off x="9675813" y="6846888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2296" name="CuadroTexto 12"/>
          <p:cNvSpPr txBox="1">
            <a:spLocks noChangeArrowheads="1"/>
          </p:cNvSpPr>
          <p:nvPr/>
        </p:nvSpPr>
        <p:spPr bwMode="auto">
          <a:xfrm>
            <a:off x="7181850" y="69977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C"/>
          </a:p>
        </p:txBody>
      </p:sp>
      <p:sp>
        <p:nvSpPr>
          <p:cNvPr id="10" name="Título 8"/>
          <p:cNvSpPr txBox="1">
            <a:spLocks/>
          </p:cNvSpPr>
          <p:nvPr/>
        </p:nvSpPr>
        <p:spPr bwMode="auto">
          <a:xfrm>
            <a:off x="2463800" y="360363"/>
            <a:ext cx="78644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lvl1pPr algn="l" defTabSz="496888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4270"/>
                </a:solidFill>
                <a:latin typeface="Arial"/>
                <a:ea typeface="+mj-ea"/>
                <a:cs typeface="Arial"/>
              </a:defRPr>
            </a:lvl1pPr>
            <a:lvl2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defTabSz="4968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Métodos</a:t>
            </a:r>
          </a:p>
        </p:txBody>
      </p:sp>
      <p:sp>
        <p:nvSpPr>
          <p:cNvPr id="12" name="Marcador de número de diapositiva 4"/>
          <p:cNvSpPr txBox="1">
            <a:spLocks/>
          </p:cNvSpPr>
          <p:nvPr/>
        </p:nvSpPr>
        <p:spPr bwMode="auto">
          <a:xfrm>
            <a:off x="360363" y="6824663"/>
            <a:ext cx="2493962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96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96888" rtl="0" eaLnBrk="1" fontAlgn="base" latinLnBrk="0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42CFA865-381B-4B8A-BEEA-B5BFAD5824A7}" type="slidenum">
              <a:rPr lang="es-ES" sz="1200" smtClean="0">
                <a:solidFill>
                  <a:srgbClr val="004270"/>
                </a:solidFill>
                <a:latin typeface="Arial" panose="020B0604020202020204" pitchFamily="34" charset="0"/>
              </a:rPr>
              <a:pPr/>
              <a:t>9</a:t>
            </a:fld>
            <a:endParaRPr lang="es-ES" sz="120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79823" y="3721611"/>
            <a:ext cx="94484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&lt;alcance&gt; </a:t>
            </a:r>
            <a:r>
              <a:rPr lang="es-EC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void</a:t>
            </a:r>
            <a:r>
              <a:rPr lang="es-EC" sz="4000" dirty="0" smtClean="0"/>
              <a:t> </a:t>
            </a:r>
            <a:r>
              <a:rPr lang="es-EC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&lt;nombre&gt;</a:t>
            </a:r>
            <a:r>
              <a:rPr lang="es-EC" sz="4000" dirty="0" smtClean="0"/>
              <a:t> </a:t>
            </a:r>
            <a:r>
              <a:rPr lang="es-EC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es-EC" sz="4000" dirty="0" smtClean="0"/>
              <a:t> </a:t>
            </a:r>
            <a:r>
              <a:rPr lang="es-EC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parámetros</a:t>
            </a:r>
            <a:r>
              <a:rPr lang="es-EC" sz="4000" dirty="0" smtClean="0"/>
              <a:t> </a:t>
            </a:r>
            <a:r>
              <a:rPr lang="es-EC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){</a:t>
            </a:r>
          </a:p>
          <a:p>
            <a:r>
              <a:rPr lang="es-EC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s-EC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</a:t>
            </a:r>
            <a:r>
              <a:rPr lang="es-EC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&lt;instrucciones&gt;</a:t>
            </a:r>
          </a:p>
          <a:p>
            <a:r>
              <a:rPr lang="es-EC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}</a:t>
            </a:r>
            <a:endParaRPr lang="es-EC" sz="4000" dirty="0"/>
          </a:p>
        </p:txBody>
      </p:sp>
      <p:cxnSp>
        <p:nvCxnSpPr>
          <p:cNvPr id="5" name="Conector recto de flecha 4"/>
          <p:cNvCxnSpPr>
            <a:stCxn id="19" idx="2"/>
          </p:cNvCxnSpPr>
          <p:nvPr/>
        </p:nvCxnSpPr>
        <p:spPr>
          <a:xfrm>
            <a:off x="1851931" y="3031563"/>
            <a:ext cx="0" cy="8218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ángulo redondeado 18"/>
          <p:cNvSpPr/>
          <p:nvPr/>
        </p:nvSpPr>
        <p:spPr>
          <a:xfrm>
            <a:off x="1095847" y="2014715"/>
            <a:ext cx="1512168" cy="10168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err="1"/>
              <a:t>p</a:t>
            </a:r>
            <a:r>
              <a:rPr lang="es-EC" dirty="0" err="1" smtClean="0"/>
              <a:t>ublic</a:t>
            </a:r>
            <a:endParaRPr lang="es-EC" dirty="0" smtClean="0"/>
          </a:p>
          <a:p>
            <a:pPr algn="ctr"/>
            <a:r>
              <a:rPr lang="es-EC" dirty="0" err="1"/>
              <a:t>p</a:t>
            </a:r>
            <a:r>
              <a:rPr lang="es-EC" dirty="0" err="1" smtClean="0"/>
              <a:t>rivate</a:t>
            </a:r>
            <a:endParaRPr lang="es-EC" dirty="0" smtClean="0"/>
          </a:p>
          <a:p>
            <a:pPr algn="ctr"/>
            <a:r>
              <a:rPr lang="es-EC" dirty="0" err="1" smtClean="0"/>
              <a:t>protected</a:t>
            </a:r>
            <a:endParaRPr lang="es-EC" dirty="0"/>
          </a:p>
        </p:txBody>
      </p:sp>
      <p:cxnSp>
        <p:nvCxnSpPr>
          <p:cNvPr id="11" name="Conector recto de flecha 10"/>
          <p:cNvCxnSpPr>
            <a:stCxn id="22" idx="2"/>
          </p:cNvCxnSpPr>
          <p:nvPr/>
        </p:nvCxnSpPr>
        <p:spPr>
          <a:xfrm>
            <a:off x="5128295" y="3026978"/>
            <a:ext cx="0" cy="8264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ángulo redondeado 21"/>
          <p:cNvSpPr/>
          <p:nvPr/>
        </p:nvSpPr>
        <p:spPr>
          <a:xfrm>
            <a:off x="4264199" y="2010130"/>
            <a:ext cx="1728192" cy="10168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identificador</a:t>
            </a:r>
            <a:endParaRPr lang="es-EC" dirty="0"/>
          </a:p>
        </p:txBody>
      </p:sp>
      <p:cxnSp>
        <p:nvCxnSpPr>
          <p:cNvPr id="14" name="Conector recto de flecha 13"/>
          <p:cNvCxnSpPr>
            <a:stCxn id="25" idx="2"/>
          </p:cNvCxnSpPr>
          <p:nvPr/>
        </p:nvCxnSpPr>
        <p:spPr>
          <a:xfrm>
            <a:off x="7936607" y="3026978"/>
            <a:ext cx="0" cy="8264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ángulo redondeado 24"/>
          <p:cNvSpPr/>
          <p:nvPr/>
        </p:nvSpPr>
        <p:spPr>
          <a:xfrm>
            <a:off x="7072511" y="2010130"/>
            <a:ext cx="1728192" cy="10168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opcional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2289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5" grpId="0" animBg="1"/>
    </p:bldLst>
  </p:timing>
</p:sld>
</file>

<file path=ppt/theme/theme1.xml><?xml version="1.0" encoding="utf-8"?>
<a:theme xmlns:a="http://schemas.openxmlformats.org/drawingml/2006/main" name="PLANTILLAS-UTP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PLANTILLAS-UTPL</Template>
  <TotalTime>6575</TotalTime>
  <Words>583</Words>
  <Application>Microsoft Office PowerPoint</Application>
  <PresentationFormat>Personalizado</PresentationFormat>
  <Paragraphs>194</Paragraphs>
  <Slides>38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4" baseType="lpstr">
      <vt:lpstr>Arial</vt:lpstr>
      <vt:lpstr>Calibri</vt:lpstr>
      <vt:lpstr>Futura Lt BT</vt:lpstr>
      <vt:lpstr>Gill Sans</vt:lpstr>
      <vt:lpstr>ヒラギノ角ゴ ProN W3</vt:lpstr>
      <vt:lpstr>PLANTILLAS-UTPL</vt:lpstr>
      <vt:lpstr>Presentación de PowerPoint</vt:lpstr>
      <vt:lpstr>Fundamentos de programación</vt:lpstr>
      <vt:lpstr>Agenda</vt:lpstr>
      <vt:lpstr>Métodos</vt:lpstr>
      <vt:lpstr>Tipos de Métodos</vt:lpstr>
      <vt:lpstr>Tipos de Métodos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Características de un buen método</vt:lpstr>
      <vt:lpstr>Ejercicio 1</vt:lpstr>
      <vt:lpstr>Ejercicio 2</vt:lpstr>
      <vt:lpstr>Presentación de PowerPoint</vt:lpstr>
      <vt:lpstr>Presentación de PowerPoint</vt:lpstr>
      <vt:lpstr>Presentación de PowerPoint</vt:lpstr>
      <vt:lpstr>Presentación de PowerPoint</vt:lpstr>
      <vt:lpstr>Consultas</vt:lpstr>
      <vt:lpstr>Referencias:</vt:lpstr>
      <vt:lpstr>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PowerPoint</dc:title>
  <dc:subject>Presentación PowerPoint</dc:subject>
  <dc:creator>Universidad Técnica Particular de Loja</dc:creator>
  <cp:keywords>utpl, www.utpl.edu.ec, universidad técnica particular de loja, educación, gerencia de marketing, presentación powerpoint  utpl , manual de imagen</cp:keywords>
  <dc:description>La Presentación de PowerPoint UTPL utilizada para capacitaciones, exposiciones, informes, etc. Se debe tener presente el uso correcto de la marca UTPL.</dc:description>
  <cp:lastModifiedBy>Santiago Quiñones Cuenca</cp:lastModifiedBy>
  <cp:revision>213</cp:revision>
  <dcterms:created xsi:type="dcterms:W3CDTF">2013-07-30T17:15:34Z</dcterms:created>
  <dcterms:modified xsi:type="dcterms:W3CDTF">2015-06-16T21:28:11Z</dcterms:modified>
  <cp:category>presentación de powerpoint</cp:category>
  <cp:contentStatus>terminada</cp:contentStatus>
</cp:coreProperties>
</file>