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85" r:id="rId3"/>
  </p:sldMasterIdLst>
  <p:notesMasterIdLst>
    <p:notesMasterId r:id="rId26"/>
  </p:notesMasterIdLst>
  <p:handoutMasterIdLst>
    <p:handoutMasterId r:id="rId27"/>
  </p:handoutMasterIdLst>
  <p:sldIdLst>
    <p:sldId id="264" r:id="rId4"/>
    <p:sldId id="263" r:id="rId5"/>
    <p:sldId id="329" r:id="rId6"/>
    <p:sldId id="377" r:id="rId7"/>
    <p:sldId id="393" r:id="rId8"/>
    <p:sldId id="378" r:id="rId9"/>
    <p:sldId id="379" r:id="rId10"/>
    <p:sldId id="380" r:id="rId11"/>
    <p:sldId id="382" r:id="rId12"/>
    <p:sldId id="383" r:id="rId13"/>
    <p:sldId id="384" r:id="rId14"/>
    <p:sldId id="385" r:id="rId15"/>
    <p:sldId id="386" r:id="rId16"/>
    <p:sldId id="387" r:id="rId17"/>
    <p:sldId id="388" r:id="rId18"/>
    <p:sldId id="389" r:id="rId19"/>
    <p:sldId id="391" r:id="rId20"/>
    <p:sldId id="390" r:id="rId21"/>
    <p:sldId id="392" r:id="rId22"/>
    <p:sldId id="314" r:id="rId23"/>
    <p:sldId id="298" r:id="rId24"/>
    <p:sldId id="262" r:id="rId25"/>
  </p:sldIdLst>
  <p:sldSz cx="10688638" cy="7562850"/>
  <p:notesSz cx="6858000" cy="9144000"/>
  <p:defaultTextStyle>
    <a:defPPr>
      <a:defRPr lang="es-ES"/>
    </a:defPPr>
    <a:lvl1pPr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1pPr>
    <a:lvl2pPr marL="496888" indent="-39688"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2pPr>
    <a:lvl3pPr marL="995363" indent="-80963"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3pPr>
    <a:lvl4pPr marL="1492250" indent="-120650"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4pPr>
    <a:lvl5pPr marL="1990725" indent="-161925"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384">
          <p15:clr>
            <a:srgbClr val="A4A3A4"/>
          </p15:clr>
        </p15:guide>
        <p15:guide id="2" pos="33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E10"/>
    <a:srgbClr val="004270"/>
    <a:srgbClr val="B2B5B6"/>
    <a:srgbClr val="002A49"/>
    <a:srgbClr val="1240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6" autoAdjust="0"/>
    <p:restoredTop sz="78671" autoAdjust="0"/>
  </p:normalViewPr>
  <p:slideViewPr>
    <p:cSldViewPr snapToObjects="1">
      <p:cViewPr varScale="1">
        <p:scale>
          <a:sx n="58" d="100"/>
          <a:sy n="58" d="100"/>
        </p:scale>
        <p:origin x="1974" y="84"/>
      </p:cViewPr>
      <p:guideLst>
        <p:guide orient="horz" pos="2384"/>
        <p:guide pos="33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97754"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497754" fontAlgn="auto">
              <a:spcBef>
                <a:spcPts val="0"/>
              </a:spcBef>
              <a:spcAft>
                <a:spcPts val="0"/>
              </a:spcAft>
              <a:defRPr sz="1200" smtClean="0">
                <a:latin typeface="+mn-lt"/>
                <a:cs typeface="+mn-cs"/>
              </a:defRPr>
            </a:lvl1pPr>
          </a:lstStyle>
          <a:p>
            <a:pPr>
              <a:defRPr/>
            </a:pPr>
            <a:fld id="{F60F83A7-6C8C-435C-BD6C-418CE1F54F24}" type="datetimeFigureOut">
              <a:rPr lang="es-ES"/>
              <a:pPr>
                <a:defRPr/>
              </a:pPr>
              <a:t>04/07/2014</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97754" fontAlgn="auto">
              <a:spcBef>
                <a:spcPts val="0"/>
              </a:spcBef>
              <a:spcAft>
                <a:spcPts val="0"/>
              </a:spcAft>
              <a:defRPr sz="1200">
                <a:latin typeface="+mn-lt"/>
                <a:cs typeface="+mn-cs"/>
              </a:defRPr>
            </a:lvl1pPr>
          </a:lstStyle>
          <a:p>
            <a:pPr>
              <a:defRPr/>
            </a:pPr>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C830A2A-E3C1-426C-B9E9-34B122A904C5}" type="slidenum">
              <a:rPr lang="es-ES"/>
              <a:pPr/>
              <a:t>‹Nº›</a:t>
            </a:fld>
            <a:endParaRPr lang="es-ES"/>
          </a:p>
        </p:txBody>
      </p:sp>
    </p:spTree>
    <p:extLst>
      <p:ext uri="{BB962C8B-B14F-4D97-AF65-F5344CB8AC3E}">
        <p14:creationId xmlns:p14="http://schemas.microsoft.com/office/powerpoint/2010/main" val="2531379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97754"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97754" fontAlgn="auto">
              <a:spcBef>
                <a:spcPts val="0"/>
              </a:spcBef>
              <a:spcAft>
                <a:spcPts val="0"/>
              </a:spcAft>
              <a:defRPr sz="1200" smtClean="0">
                <a:latin typeface="+mn-lt"/>
                <a:cs typeface="+mn-cs"/>
              </a:defRPr>
            </a:lvl1pPr>
          </a:lstStyle>
          <a:p>
            <a:pPr>
              <a:defRPr/>
            </a:pPr>
            <a:fld id="{372796B5-A154-4C98-B712-09CD3C75A70C}" type="datetimeFigureOut">
              <a:rPr lang="es-ES"/>
              <a:pPr>
                <a:defRPr/>
              </a:pPr>
              <a:t>04/07/2014</a:t>
            </a:fld>
            <a:endParaRPr lang="es-ES"/>
          </a:p>
        </p:txBody>
      </p:sp>
      <p:sp>
        <p:nvSpPr>
          <p:cNvPr id="4" name="Marcador de imagen de diapositiva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endParaRPr lang="es-ES" noProof="0"/>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97754"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255E2C6-8341-49EA-9540-67A2D1CF5B96}" type="slidenum">
              <a:rPr lang="es-ES"/>
              <a:pPr/>
              <a:t>‹Nº›</a:t>
            </a:fld>
            <a:endParaRPr lang="es-ES"/>
          </a:p>
        </p:txBody>
      </p:sp>
    </p:spTree>
    <p:extLst>
      <p:ext uri="{BB962C8B-B14F-4D97-AF65-F5344CB8AC3E}">
        <p14:creationId xmlns:p14="http://schemas.microsoft.com/office/powerpoint/2010/main" val="1534152401"/>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sz="1200" kern="1200" dirty="0" smtClean="0">
                <a:solidFill>
                  <a:schemeClr val="tx1"/>
                </a:solidFill>
                <a:latin typeface="+mn-lt"/>
                <a:ea typeface="+mn-ea"/>
                <a:cs typeface="+mn-cs"/>
              </a:rPr>
              <a:t>La programación orientada a objetos es un conjunto de normas, que se basan en la idea de construir un software de forma mucho más cercana a la vida real. Simplificando las tareas de desarrollo de software y entregando importantes beneficios a los programadores, los cuales se benefician principalmente de la reutilización de código, evitando así volver a realizar tareas comunes una y otra vez.</a:t>
            </a:r>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3</a:t>
            </a:fld>
            <a:endParaRPr lang="es-ES"/>
          </a:p>
        </p:txBody>
      </p:sp>
    </p:spTree>
    <p:extLst>
      <p:ext uri="{BB962C8B-B14F-4D97-AF65-F5344CB8AC3E}">
        <p14:creationId xmlns:p14="http://schemas.microsoft.com/office/powerpoint/2010/main" val="726583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C" sz="1200" kern="1200" dirty="0" smtClean="0">
                <a:solidFill>
                  <a:schemeClr val="tx1"/>
                </a:solidFill>
                <a:latin typeface="+mn-lt"/>
                <a:ea typeface="+mn-ea"/>
                <a:cs typeface="+mn-cs"/>
              </a:rPr>
              <a:t>Antes de continuar, es imprescindible comprender a que nos referimos con Objeto y para ello hagamos el siguiente ejercicio: miremos a nuestro alrededor y veamos los objetos que nos rodean, fíjate que cada elemento que miras es un objeto y que para cada uno de ellos existen propiedades, un comportamiento</a:t>
            </a:r>
            <a:r>
              <a:rPr lang="es-EC" sz="1200" kern="1200" baseline="0" dirty="0" smtClean="0">
                <a:solidFill>
                  <a:schemeClr val="tx1"/>
                </a:solidFill>
                <a:latin typeface="+mn-lt"/>
                <a:ea typeface="+mn-ea"/>
                <a:cs typeface="+mn-cs"/>
              </a:rPr>
              <a:t> </a:t>
            </a:r>
            <a:r>
              <a:rPr lang="es-EC" sz="1200" kern="1200" dirty="0" smtClean="0">
                <a:solidFill>
                  <a:schemeClr val="tx1"/>
                </a:solidFill>
                <a:latin typeface="+mn-lt"/>
                <a:ea typeface="+mn-ea"/>
                <a:cs typeface="+mn-cs"/>
              </a:rPr>
              <a:t>y un estado.</a:t>
            </a:r>
          </a:p>
          <a:p>
            <a:r>
              <a:rPr lang="es-EC" sz="1200" kern="1200" dirty="0" smtClean="0">
                <a:solidFill>
                  <a:schemeClr val="tx1"/>
                </a:solidFill>
                <a:latin typeface="+mn-lt"/>
                <a:ea typeface="+mn-ea"/>
                <a:cs typeface="+mn-cs"/>
              </a:rPr>
              <a:t>En informática nos referimos a un objeto como el bloque de construcción de un programa orientado a objetos. Un programa que utiliza la  Orientación</a:t>
            </a:r>
            <a:r>
              <a:rPr lang="es-EC" sz="1200" kern="1200" baseline="0" dirty="0" smtClean="0">
                <a:solidFill>
                  <a:schemeClr val="tx1"/>
                </a:solidFill>
                <a:latin typeface="+mn-lt"/>
                <a:ea typeface="+mn-ea"/>
                <a:cs typeface="+mn-cs"/>
              </a:rPr>
              <a:t> </a:t>
            </a:r>
            <a:r>
              <a:rPr lang="es-EC" sz="1200" kern="1200" dirty="0" smtClean="0">
                <a:solidFill>
                  <a:schemeClr val="tx1"/>
                </a:solidFill>
                <a:latin typeface="+mn-lt"/>
                <a:ea typeface="+mn-ea"/>
                <a:cs typeface="+mn-cs"/>
              </a:rPr>
              <a:t>a Objetos (desde ahora</a:t>
            </a:r>
            <a:r>
              <a:rPr lang="es-EC" sz="1200" kern="1200" baseline="0" dirty="0" smtClean="0">
                <a:solidFill>
                  <a:schemeClr val="tx1"/>
                </a:solidFill>
                <a:latin typeface="+mn-lt"/>
                <a:ea typeface="+mn-ea"/>
                <a:cs typeface="+mn-cs"/>
              </a:rPr>
              <a:t> </a:t>
            </a:r>
            <a:r>
              <a:rPr lang="es-EC" sz="1200" kern="1200" dirty="0" smtClean="0">
                <a:solidFill>
                  <a:schemeClr val="tx1"/>
                </a:solidFill>
                <a:latin typeface="+mn-lt"/>
                <a:ea typeface="+mn-ea"/>
                <a:cs typeface="+mn-cs"/>
              </a:rPr>
              <a:t>en adelante</a:t>
            </a:r>
            <a:r>
              <a:rPr lang="es-EC" sz="1200" kern="1200" baseline="0" dirty="0" smtClean="0">
                <a:solidFill>
                  <a:schemeClr val="tx1"/>
                </a:solidFill>
                <a:latin typeface="+mn-lt"/>
                <a:ea typeface="+mn-ea"/>
                <a:cs typeface="+mn-cs"/>
              </a:rPr>
              <a:t> </a:t>
            </a:r>
            <a:r>
              <a:rPr lang="es-EC" sz="1200" kern="1200" dirty="0" smtClean="0">
                <a:solidFill>
                  <a:schemeClr val="tx1"/>
                </a:solidFill>
                <a:latin typeface="+mn-lt"/>
                <a:ea typeface="+mn-ea"/>
                <a:cs typeface="+mn-cs"/>
              </a:rPr>
              <a:t>OO) básicamente contiene una colección de objetos.</a:t>
            </a:r>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4</a:t>
            </a:fld>
            <a:endParaRPr lang="es-ES"/>
          </a:p>
        </p:txBody>
      </p:sp>
    </p:spTree>
    <p:extLst>
      <p:ext uri="{BB962C8B-B14F-4D97-AF65-F5344CB8AC3E}">
        <p14:creationId xmlns:p14="http://schemas.microsoft.com/office/powerpoint/2010/main" val="426403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C"/>
          </a:p>
        </p:txBody>
      </p:sp>
      <p:sp>
        <p:nvSpPr>
          <p:cNvPr id="4" name="3 Marcador de número de diapositiva"/>
          <p:cNvSpPr>
            <a:spLocks noGrp="1"/>
          </p:cNvSpPr>
          <p:nvPr>
            <p:ph type="sldNum" sz="quarter" idx="10"/>
          </p:nvPr>
        </p:nvSpPr>
        <p:spPr/>
        <p:txBody>
          <a:bodyPr/>
          <a:lstStyle/>
          <a:p>
            <a:fld id="{176071B3-761A-4751-8146-09BED2B90368}"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4033029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2" name="Imagen 13" descr="fond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99695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10"/>
          <p:cNvSpPr>
            <a:spLocks/>
          </p:cNvSpPr>
          <p:nvPr userDrawn="1"/>
        </p:nvSpPr>
        <p:spPr>
          <a:xfrm>
            <a:off x="360363" y="6829425"/>
            <a:ext cx="9967912" cy="360363"/>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4" name="Imagen 14" descr="logo.psd"/>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32075" y="2252663"/>
            <a:ext cx="5400675"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arcador de fecha 3"/>
          <p:cNvSpPr>
            <a:spLocks noGrp="1"/>
          </p:cNvSpPr>
          <p:nvPr>
            <p:ph type="dt" sz="half" idx="10"/>
          </p:nvPr>
        </p:nvSpPr>
        <p:spPr/>
        <p:txBody>
          <a:bodyPr/>
          <a:lstStyle>
            <a:lvl1pPr>
              <a:defRPr/>
            </a:lvl1pPr>
          </a:lstStyle>
          <a:p>
            <a:pPr>
              <a:defRPr/>
            </a:pPr>
            <a:fld id="{53F1AB70-E7E1-4032-9F8A-CF8620E836EA}" type="datetime2">
              <a:rPr lang="en-US"/>
              <a:pPr>
                <a:defRPr/>
              </a:pPr>
              <a:t>Friday, July 04, 2014</a:t>
            </a:fld>
            <a:endParaRPr lang="es-ES"/>
          </a:p>
        </p:txBody>
      </p:sp>
      <p:sp>
        <p:nvSpPr>
          <p:cNvPr id="6" name="Marcador de número de diapositiva 5"/>
          <p:cNvSpPr>
            <a:spLocks noGrp="1"/>
          </p:cNvSpPr>
          <p:nvPr>
            <p:ph type="sldNum" sz="quarter" idx="11"/>
          </p:nvPr>
        </p:nvSpPr>
        <p:spPr/>
        <p:txBody>
          <a:bodyPr/>
          <a:lstStyle>
            <a:lvl1pPr>
              <a:defRPr/>
            </a:lvl1pPr>
          </a:lstStyle>
          <a:p>
            <a:fld id="{29D15AD7-52D9-4D3A-920D-1578DACD46B3}" type="slidenum">
              <a:rPr lang="es-ES"/>
              <a:pPr/>
              <a:t>‹Nº›</a:t>
            </a:fld>
            <a:endParaRPr lang="es-ES"/>
          </a:p>
        </p:txBody>
      </p:sp>
    </p:spTree>
    <p:extLst>
      <p:ext uri="{BB962C8B-B14F-4D97-AF65-F5344CB8AC3E}">
        <p14:creationId xmlns:p14="http://schemas.microsoft.com/office/powerpoint/2010/main" val="227218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89" name="PlaceHolder 2"/>
          <p:cNvSpPr>
            <a:spLocks noGrp="1"/>
          </p:cNvSpPr>
          <p:nvPr>
            <p:ph type="body"/>
          </p:nvPr>
        </p:nvSpPr>
        <p:spPr>
          <a:xfrm>
            <a:off x="534240" y="1769400"/>
            <a:ext cx="9619200" cy="4385880"/>
          </a:xfrm>
          <a:prstGeom prst="rect">
            <a:avLst/>
          </a:prstGeom>
        </p:spPr>
        <p:txBody>
          <a:bodyPr wrap="none" lIns="0" tIns="0" rIns="0" bIns="0"/>
          <a:lstStyle/>
          <a:p>
            <a:endParaRPr/>
          </a:p>
        </p:txBody>
      </p:sp>
    </p:spTree>
    <p:extLst>
      <p:ext uri="{BB962C8B-B14F-4D97-AF65-F5344CB8AC3E}">
        <p14:creationId xmlns:p14="http://schemas.microsoft.com/office/powerpoint/2010/main" val="3426701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91" name="PlaceHolder 2"/>
          <p:cNvSpPr>
            <a:spLocks noGrp="1"/>
          </p:cNvSpPr>
          <p:nvPr>
            <p:ph type="body"/>
          </p:nvPr>
        </p:nvSpPr>
        <p:spPr>
          <a:xfrm>
            <a:off x="534240" y="1769400"/>
            <a:ext cx="4694040" cy="4385880"/>
          </a:xfrm>
          <a:prstGeom prst="rect">
            <a:avLst/>
          </a:prstGeom>
        </p:spPr>
        <p:txBody>
          <a:bodyPr wrap="none" lIns="0" tIns="0" rIns="0" bIns="0"/>
          <a:lstStyle/>
          <a:p>
            <a:endParaRPr/>
          </a:p>
        </p:txBody>
      </p:sp>
      <p:sp>
        <p:nvSpPr>
          <p:cNvPr id="92" name="PlaceHolder 3"/>
          <p:cNvSpPr>
            <a:spLocks noGrp="1"/>
          </p:cNvSpPr>
          <p:nvPr>
            <p:ph type="body"/>
          </p:nvPr>
        </p:nvSpPr>
        <p:spPr>
          <a:xfrm>
            <a:off x="5463360" y="1769400"/>
            <a:ext cx="4694040" cy="4385880"/>
          </a:xfrm>
          <a:prstGeom prst="rect">
            <a:avLst/>
          </a:prstGeom>
        </p:spPr>
        <p:txBody>
          <a:bodyPr wrap="none" lIns="0" tIns="0" rIns="0" bIns="0"/>
          <a:lstStyle/>
          <a:p>
            <a:endParaRPr/>
          </a:p>
        </p:txBody>
      </p:sp>
    </p:spTree>
    <p:extLst>
      <p:ext uri="{BB962C8B-B14F-4D97-AF65-F5344CB8AC3E}">
        <p14:creationId xmlns:p14="http://schemas.microsoft.com/office/powerpoint/2010/main" val="849144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3"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Tree>
    <p:extLst>
      <p:ext uri="{BB962C8B-B14F-4D97-AF65-F5344CB8AC3E}">
        <p14:creationId xmlns:p14="http://schemas.microsoft.com/office/powerpoint/2010/main" val="3783638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4" name="PlaceHolder 1"/>
          <p:cNvSpPr>
            <a:spLocks noGrp="1"/>
          </p:cNvSpPr>
          <p:nvPr>
            <p:ph type="subTitle"/>
          </p:nvPr>
        </p:nvSpPr>
        <p:spPr>
          <a:xfrm>
            <a:off x="360000" y="1405080"/>
            <a:ext cx="9968400" cy="667512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1529306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96" name="PlaceHolder 2"/>
          <p:cNvSpPr>
            <a:spLocks noGrp="1"/>
          </p:cNvSpPr>
          <p:nvPr>
            <p:ph type="body"/>
          </p:nvPr>
        </p:nvSpPr>
        <p:spPr>
          <a:xfrm>
            <a:off x="534240" y="1769400"/>
            <a:ext cx="4694040" cy="2091960"/>
          </a:xfrm>
          <a:prstGeom prst="rect">
            <a:avLst/>
          </a:prstGeom>
        </p:spPr>
        <p:txBody>
          <a:bodyPr wrap="none" lIns="0" tIns="0" rIns="0" bIns="0"/>
          <a:lstStyle/>
          <a:p>
            <a:endParaRPr/>
          </a:p>
        </p:txBody>
      </p:sp>
      <p:sp>
        <p:nvSpPr>
          <p:cNvPr id="97" name="PlaceHolder 3"/>
          <p:cNvSpPr>
            <a:spLocks noGrp="1"/>
          </p:cNvSpPr>
          <p:nvPr>
            <p:ph type="body"/>
          </p:nvPr>
        </p:nvSpPr>
        <p:spPr>
          <a:xfrm>
            <a:off x="534240" y="4060440"/>
            <a:ext cx="4694040" cy="2091960"/>
          </a:xfrm>
          <a:prstGeom prst="rect">
            <a:avLst/>
          </a:prstGeom>
        </p:spPr>
        <p:txBody>
          <a:bodyPr wrap="none" lIns="0" tIns="0" rIns="0" bIns="0"/>
          <a:lstStyle/>
          <a:p>
            <a:endParaRPr/>
          </a:p>
        </p:txBody>
      </p:sp>
      <p:sp>
        <p:nvSpPr>
          <p:cNvPr id="98" name="PlaceHolder 4"/>
          <p:cNvSpPr>
            <a:spLocks noGrp="1"/>
          </p:cNvSpPr>
          <p:nvPr>
            <p:ph type="body"/>
          </p:nvPr>
        </p:nvSpPr>
        <p:spPr>
          <a:xfrm>
            <a:off x="5463360" y="1769400"/>
            <a:ext cx="4694040" cy="4385880"/>
          </a:xfrm>
          <a:prstGeom prst="rect">
            <a:avLst/>
          </a:prstGeom>
        </p:spPr>
        <p:txBody>
          <a:bodyPr wrap="none" lIns="0" tIns="0" rIns="0" bIns="0"/>
          <a:lstStyle/>
          <a:p>
            <a:endParaRPr/>
          </a:p>
        </p:txBody>
      </p:sp>
    </p:spTree>
    <p:extLst>
      <p:ext uri="{BB962C8B-B14F-4D97-AF65-F5344CB8AC3E}">
        <p14:creationId xmlns:p14="http://schemas.microsoft.com/office/powerpoint/2010/main" val="959996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00" name="PlaceHolder 2"/>
          <p:cNvSpPr>
            <a:spLocks noGrp="1"/>
          </p:cNvSpPr>
          <p:nvPr>
            <p:ph type="body"/>
          </p:nvPr>
        </p:nvSpPr>
        <p:spPr>
          <a:xfrm>
            <a:off x="534240" y="1769400"/>
            <a:ext cx="4694040" cy="4385880"/>
          </a:xfrm>
          <a:prstGeom prst="rect">
            <a:avLst/>
          </a:prstGeom>
        </p:spPr>
        <p:txBody>
          <a:bodyPr wrap="none" lIns="0" tIns="0" rIns="0" bIns="0"/>
          <a:lstStyle/>
          <a:p>
            <a:endParaRPr/>
          </a:p>
        </p:txBody>
      </p:sp>
      <p:sp>
        <p:nvSpPr>
          <p:cNvPr id="101" name="PlaceHolder 3"/>
          <p:cNvSpPr>
            <a:spLocks noGrp="1"/>
          </p:cNvSpPr>
          <p:nvPr>
            <p:ph type="body"/>
          </p:nvPr>
        </p:nvSpPr>
        <p:spPr>
          <a:xfrm>
            <a:off x="5463360" y="1769400"/>
            <a:ext cx="4694040" cy="2091960"/>
          </a:xfrm>
          <a:prstGeom prst="rect">
            <a:avLst/>
          </a:prstGeom>
        </p:spPr>
        <p:txBody>
          <a:bodyPr wrap="none" lIns="0" tIns="0" rIns="0" bIns="0"/>
          <a:lstStyle/>
          <a:p>
            <a:endParaRPr/>
          </a:p>
        </p:txBody>
      </p:sp>
      <p:sp>
        <p:nvSpPr>
          <p:cNvPr id="102" name="PlaceHolder 4"/>
          <p:cNvSpPr>
            <a:spLocks noGrp="1"/>
          </p:cNvSpPr>
          <p:nvPr>
            <p:ph type="body"/>
          </p:nvPr>
        </p:nvSpPr>
        <p:spPr>
          <a:xfrm>
            <a:off x="5463360" y="4060440"/>
            <a:ext cx="4694040" cy="2091960"/>
          </a:xfrm>
          <a:prstGeom prst="rect">
            <a:avLst/>
          </a:prstGeom>
        </p:spPr>
        <p:txBody>
          <a:bodyPr wrap="none" lIns="0" tIns="0" rIns="0" bIns="0"/>
          <a:lstStyle/>
          <a:p>
            <a:endParaRPr/>
          </a:p>
        </p:txBody>
      </p:sp>
    </p:spTree>
    <p:extLst>
      <p:ext uri="{BB962C8B-B14F-4D97-AF65-F5344CB8AC3E}">
        <p14:creationId xmlns:p14="http://schemas.microsoft.com/office/powerpoint/2010/main" val="750306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04" name="PlaceHolder 2"/>
          <p:cNvSpPr>
            <a:spLocks noGrp="1"/>
          </p:cNvSpPr>
          <p:nvPr>
            <p:ph type="body"/>
          </p:nvPr>
        </p:nvSpPr>
        <p:spPr>
          <a:xfrm>
            <a:off x="534240" y="1769400"/>
            <a:ext cx="4694040" cy="2091960"/>
          </a:xfrm>
          <a:prstGeom prst="rect">
            <a:avLst/>
          </a:prstGeom>
        </p:spPr>
        <p:txBody>
          <a:bodyPr wrap="none" lIns="0" tIns="0" rIns="0" bIns="0"/>
          <a:lstStyle/>
          <a:p>
            <a:endParaRPr/>
          </a:p>
        </p:txBody>
      </p:sp>
      <p:sp>
        <p:nvSpPr>
          <p:cNvPr id="105" name="PlaceHolder 3"/>
          <p:cNvSpPr>
            <a:spLocks noGrp="1"/>
          </p:cNvSpPr>
          <p:nvPr>
            <p:ph type="body"/>
          </p:nvPr>
        </p:nvSpPr>
        <p:spPr>
          <a:xfrm>
            <a:off x="5463360" y="1769400"/>
            <a:ext cx="4694040" cy="2091960"/>
          </a:xfrm>
          <a:prstGeom prst="rect">
            <a:avLst/>
          </a:prstGeom>
        </p:spPr>
        <p:txBody>
          <a:bodyPr wrap="none" lIns="0" tIns="0" rIns="0" bIns="0"/>
          <a:lstStyle/>
          <a:p>
            <a:endParaRPr/>
          </a:p>
        </p:txBody>
      </p:sp>
      <p:sp>
        <p:nvSpPr>
          <p:cNvPr id="106" name="PlaceHolder 4"/>
          <p:cNvSpPr>
            <a:spLocks noGrp="1"/>
          </p:cNvSpPr>
          <p:nvPr>
            <p:ph type="body"/>
          </p:nvPr>
        </p:nvSpPr>
        <p:spPr>
          <a:xfrm>
            <a:off x="534240" y="4060440"/>
            <a:ext cx="9619200" cy="2091960"/>
          </a:xfrm>
          <a:prstGeom prst="rect">
            <a:avLst/>
          </a:prstGeom>
        </p:spPr>
        <p:txBody>
          <a:bodyPr wrap="none" lIns="0" tIns="0" rIns="0" bIns="0"/>
          <a:lstStyle/>
          <a:p>
            <a:endParaRPr/>
          </a:p>
        </p:txBody>
      </p:sp>
    </p:spTree>
    <p:extLst>
      <p:ext uri="{BB962C8B-B14F-4D97-AF65-F5344CB8AC3E}">
        <p14:creationId xmlns:p14="http://schemas.microsoft.com/office/powerpoint/2010/main" val="2523042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08" name="PlaceHolder 2"/>
          <p:cNvSpPr>
            <a:spLocks noGrp="1"/>
          </p:cNvSpPr>
          <p:nvPr>
            <p:ph type="body"/>
          </p:nvPr>
        </p:nvSpPr>
        <p:spPr>
          <a:xfrm>
            <a:off x="534240" y="1769400"/>
            <a:ext cx="9619200" cy="2091960"/>
          </a:xfrm>
          <a:prstGeom prst="rect">
            <a:avLst/>
          </a:prstGeom>
        </p:spPr>
        <p:txBody>
          <a:bodyPr wrap="none" lIns="0" tIns="0" rIns="0" bIns="0"/>
          <a:lstStyle/>
          <a:p>
            <a:endParaRPr/>
          </a:p>
        </p:txBody>
      </p:sp>
      <p:sp>
        <p:nvSpPr>
          <p:cNvPr id="109" name="PlaceHolder 3"/>
          <p:cNvSpPr>
            <a:spLocks noGrp="1"/>
          </p:cNvSpPr>
          <p:nvPr>
            <p:ph type="body"/>
          </p:nvPr>
        </p:nvSpPr>
        <p:spPr>
          <a:xfrm>
            <a:off x="534240" y="4060440"/>
            <a:ext cx="9619200" cy="2091960"/>
          </a:xfrm>
          <a:prstGeom prst="rect">
            <a:avLst/>
          </a:prstGeom>
        </p:spPr>
        <p:txBody>
          <a:bodyPr wrap="none" lIns="0" tIns="0" rIns="0" bIns="0"/>
          <a:lstStyle/>
          <a:p>
            <a:endParaRPr/>
          </a:p>
        </p:txBody>
      </p:sp>
    </p:spTree>
    <p:extLst>
      <p:ext uri="{BB962C8B-B14F-4D97-AF65-F5344CB8AC3E}">
        <p14:creationId xmlns:p14="http://schemas.microsoft.com/office/powerpoint/2010/main" val="3621012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11" name="PlaceHolder 2"/>
          <p:cNvSpPr>
            <a:spLocks noGrp="1"/>
          </p:cNvSpPr>
          <p:nvPr>
            <p:ph type="body"/>
          </p:nvPr>
        </p:nvSpPr>
        <p:spPr>
          <a:xfrm>
            <a:off x="534240" y="1769400"/>
            <a:ext cx="4694040" cy="2091960"/>
          </a:xfrm>
          <a:prstGeom prst="rect">
            <a:avLst/>
          </a:prstGeom>
        </p:spPr>
        <p:txBody>
          <a:bodyPr wrap="none" lIns="0" tIns="0" rIns="0" bIns="0"/>
          <a:lstStyle/>
          <a:p>
            <a:endParaRPr/>
          </a:p>
        </p:txBody>
      </p:sp>
      <p:sp>
        <p:nvSpPr>
          <p:cNvPr id="112" name="PlaceHolder 3"/>
          <p:cNvSpPr>
            <a:spLocks noGrp="1"/>
          </p:cNvSpPr>
          <p:nvPr>
            <p:ph type="body"/>
          </p:nvPr>
        </p:nvSpPr>
        <p:spPr>
          <a:xfrm>
            <a:off x="5463360" y="1769400"/>
            <a:ext cx="4694040" cy="2091960"/>
          </a:xfrm>
          <a:prstGeom prst="rect">
            <a:avLst/>
          </a:prstGeom>
        </p:spPr>
        <p:txBody>
          <a:bodyPr wrap="none" lIns="0" tIns="0" rIns="0" bIns="0"/>
          <a:lstStyle/>
          <a:p>
            <a:endParaRPr/>
          </a:p>
        </p:txBody>
      </p:sp>
      <p:sp>
        <p:nvSpPr>
          <p:cNvPr id="113" name="PlaceHolder 4"/>
          <p:cNvSpPr>
            <a:spLocks noGrp="1"/>
          </p:cNvSpPr>
          <p:nvPr>
            <p:ph type="body"/>
          </p:nvPr>
        </p:nvSpPr>
        <p:spPr>
          <a:xfrm>
            <a:off x="5463360" y="4060440"/>
            <a:ext cx="4694040" cy="2091960"/>
          </a:xfrm>
          <a:prstGeom prst="rect">
            <a:avLst/>
          </a:prstGeom>
        </p:spPr>
        <p:txBody>
          <a:bodyPr wrap="none" lIns="0" tIns="0" rIns="0" bIns="0"/>
          <a:lstStyle/>
          <a:p>
            <a:endParaRPr/>
          </a:p>
        </p:txBody>
      </p:sp>
      <p:sp>
        <p:nvSpPr>
          <p:cNvPr id="114" name="PlaceHolder 5"/>
          <p:cNvSpPr>
            <a:spLocks noGrp="1"/>
          </p:cNvSpPr>
          <p:nvPr>
            <p:ph type="body"/>
          </p:nvPr>
        </p:nvSpPr>
        <p:spPr>
          <a:xfrm>
            <a:off x="534240" y="4060440"/>
            <a:ext cx="4694040" cy="2091960"/>
          </a:xfrm>
          <a:prstGeom prst="rect">
            <a:avLst/>
          </a:prstGeom>
        </p:spPr>
        <p:txBody>
          <a:bodyPr wrap="none" lIns="0" tIns="0" rIns="0" bIns="0"/>
          <a:lstStyle/>
          <a:p>
            <a:endParaRPr/>
          </a:p>
        </p:txBody>
      </p:sp>
    </p:spTree>
    <p:extLst>
      <p:ext uri="{BB962C8B-B14F-4D97-AF65-F5344CB8AC3E}">
        <p14:creationId xmlns:p14="http://schemas.microsoft.com/office/powerpoint/2010/main" val="3488105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16" name="PlaceHolder 2"/>
          <p:cNvSpPr>
            <a:spLocks noGrp="1"/>
          </p:cNvSpPr>
          <p:nvPr>
            <p:ph type="body"/>
          </p:nvPr>
        </p:nvSpPr>
        <p:spPr>
          <a:xfrm>
            <a:off x="534240" y="1769400"/>
            <a:ext cx="9619200" cy="4385880"/>
          </a:xfrm>
          <a:prstGeom prst="rect">
            <a:avLst/>
          </a:prstGeom>
        </p:spPr>
        <p:txBody>
          <a:bodyPr wrap="none" lIns="0" tIns="0" rIns="0" bIns="0"/>
          <a:lstStyle/>
          <a:p>
            <a:endParaRPr/>
          </a:p>
        </p:txBody>
      </p:sp>
      <p:sp>
        <p:nvSpPr>
          <p:cNvPr id="117" name="PlaceHolder 3"/>
          <p:cNvSpPr>
            <a:spLocks noGrp="1"/>
          </p:cNvSpPr>
          <p:nvPr>
            <p:ph type="body"/>
          </p:nvPr>
        </p:nvSpPr>
        <p:spPr>
          <a:xfrm>
            <a:off x="534240" y="1769400"/>
            <a:ext cx="9619200" cy="4385880"/>
          </a:xfrm>
          <a:prstGeom prst="rect">
            <a:avLst/>
          </a:prstGeom>
        </p:spPr>
        <p:txBody>
          <a:bodyPr wrap="none" lIns="0" tIns="0" rIns="0" bIns="0"/>
          <a:lstStyle/>
          <a:p>
            <a:endParaRPr/>
          </a:p>
        </p:txBody>
      </p:sp>
      <p:pic>
        <p:nvPicPr>
          <p:cNvPr id="118" name="Imagen 117"/>
          <p:cNvPicPr/>
          <p:nvPr/>
        </p:nvPicPr>
        <p:blipFill>
          <a:blip r:embed="rId2"/>
          <a:stretch>
            <a:fillRect/>
          </a:stretch>
        </p:blipFill>
        <p:spPr>
          <a:xfrm>
            <a:off x="2595240" y="1769040"/>
            <a:ext cx="5496840" cy="4385880"/>
          </a:xfrm>
          <a:prstGeom prst="rect">
            <a:avLst/>
          </a:prstGeom>
          <a:ln>
            <a:noFill/>
          </a:ln>
        </p:spPr>
      </p:pic>
      <p:pic>
        <p:nvPicPr>
          <p:cNvPr id="119" name="Imagen 118"/>
          <p:cNvPicPr/>
          <p:nvPr/>
        </p:nvPicPr>
        <p:blipFill>
          <a:blip r:embed="rId2"/>
          <a:stretch>
            <a:fillRect/>
          </a:stretch>
        </p:blipFill>
        <p:spPr>
          <a:xfrm>
            <a:off x="2595240" y="1769040"/>
            <a:ext cx="5496840" cy="4385880"/>
          </a:xfrm>
          <a:prstGeom prst="rect">
            <a:avLst/>
          </a:prstGeom>
          <a:ln>
            <a:noFill/>
          </a:ln>
        </p:spPr>
      </p:pic>
    </p:spTree>
    <p:extLst>
      <p:ext uri="{BB962C8B-B14F-4D97-AF65-F5344CB8AC3E}">
        <p14:creationId xmlns:p14="http://schemas.microsoft.com/office/powerpoint/2010/main" val="96741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Imagen 6" descr="fond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99695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a:spLocks/>
          </p:cNvSpPr>
          <p:nvPr userDrawn="1"/>
        </p:nvSpPr>
        <p:spPr>
          <a:xfrm>
            <a:off x="360363" y="6829425"/>
            <a:ext cx="9967912" cy="360363"/>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2" name="Título 1"/>
          <p:cNvSpPr>
            <a:spLocks noGrp="1"/>
          </p:cNvSpPr>
          <p:nvPr>
            <p:ph type="title"/>
          </p:nvPr>
        </p:nvSpPr>
        <p:spPr>
          <a:xfrm>
            <a:off x="844329" y="2413273"/>
            <a:ext cx="9085342" cy="1502067"/>
          </a:xfrm>
        </p:spPr>
        <p:txBody>
          <a:bodyPr/>
          <a:lstStyle>
            <a:lvl1pPr algn="l">
              <a:defRPr sz="4400" b="1" cap="all">
                <a:solidFill>
                  <a:schemeClr val="bg1"/>
                </a:solidFill>
              </a:defRPr>
            </a:lvl1pPr>
          </a:lstStyle>
          <a:p>
            <a:r>
              <a:rPr lang="es-ES" smtClean="0"/>
              <a:t>Haga clic para modificar el estilo de título del patrón</a:t>
            </a:r>
            <a:endParaRPr lang="es-ES" dirty="0"/>
          </a:p>
        </p:txBody>
      </p:sp>
      <p:sp>
        <p:nvSpPr>
          <p:cNvPr id="3" name="Marcador de texto 2"/>
          <p:cNvSpPr>
            <a:spLocks noGrp="1"/>
          </p:cNvSpPr>
          <p:nvPr>
            <p:ph type="body" idx="1"/>
          </p:nvPr>
        </p:nvSpPr>
        <p:spPr>
          <a:xfrm>
            <a:off x="844329" y="3915339"/>
            <a:ext cx="9085342" cy="863998"/>
          </a:xfrm>
        </p:spPr>
        <p:txBody>
          <a:bodyPr anchor="ctr"/>
          <a:lstStyle>
            <a:lvl1pPr marL="0" indent="0">
              <a:buNone/>
              <a:defRPr sz="2200">
                <a:solidFill>
                  <a:schemeClr val="bg1"/>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es-ES" smtClean="0"/>
              <a:t>Haga clic para modificar el estilo de texto del patrón</a:t>
            </a:r>
          </a:p>
        </p:txBody>
      </p:sp>
      <p:sp>
        <p:nvSpPr>
          <p:cNvPr id="6" name="Marcador de fecha 3"/>
          <p:cNvSpPr>
            <a:spLocks noGrp="1"/>
          </p:cNvSpPr>
          <p:nvPr>
            <p:ph type="dt" sz="half" idx="10"/>
          </p:nvPr>
        </p:nvSpPr>
        <p:spPr/>
        <p:txBody>
          <a:bodyPr/>
          <a:lstStyle>
            <a:lvl1pPr>
              <a:defRPr/>
            </a:lvl1pPr>
          </a:lstStyle>
          <a:p>
            <a:pPr>
              <a:defRPr/>
            </a:pPr>
            <a:fld id="{A9AA2F05-082F-44FD-BC34-75382C99C919}" type="datetime2">
              <a:rPr lang="en-US"/>
              <a:pPr>
                <a:defRPr/>
              </a:pPr>
              <a:t>Friday, July 04, 2014</a:t>
            </a:fld>
            <a:endParaRPr lang="es-ES"/>
          </a:p>
        </p:txBody>
      </p:sp>
      <p:sp>
        <p:nvSpPr>
          <p:cNvPr id="7" name="Marcador de número de diapositiva 5"/>
          <p:cNvSpPr>
            <a:spLocks noGrp="1"/>
          </p:cNvSpPr>
          <p:nvPr>
            <p:ph type="sldNum" sz="quarter" idx="11"/>
          </p:nvPr>
        </p:nvSpPr>
        <p:spPr/>
        <p:txBody>
          <a:bodyPr/>
          <a:lstStyle>
            <a:lvl1pPr>
              <a:defRPr/>
            </a:lvl1pPr>
          </a:lstStyle>
          <a:p>
            <a:fld id="{64FCEC51-1DAD-4A5C-B1BB-E6FC48B810F2}" type="slidenum">
              <a:rPr lang="es-ES"/>
              <a:pPr/>
              <a:t>‹Nº›</a:t>
            </a:fld>
            <a:endParaRPr lang="es-ES"/>
          </a:p>
        </p:txBody>
      </p:sp>
    </p:spTree>
    <p:extLst>
      <p:ext uri="{BB962C8B-B14F-4D97-AF65-F5344CB8AC3E}">
        <p14:creationId xmlns:p14="http://schemas.microsoft.com/office/powerpoint/2010/main" val="17280632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4730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6"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87" name="PlaceHolder 2"/>
          <p:cNvSpPr>
            <a:spLocks noGrp="1"/>
          </p:cNvSpPr>
          <p:nvPr>
            <p:ph type="subTitle"/>
          </p:nvPr>
        </p:nvSpPr>
        <p:spPr>
          <a:xfrm>
            <a:off x="534240" y="1769400"/>
            <a:ext cx="9619200" cy="43862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3713527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89" name="PlaceHolder 2"/>
          <p:cNvSpPr>
            <a:spLocks noGrp="1"/>
          </p:cNvSpPr>
          <p:nvPr>
            <p:ph type="body"/>
          </p:nvPr>
        </p:nvSpPr>
        <p:spPr>
          <a:xfrm>
            <a:off x="534240" y="1769400"/>
            <a:ext cx="9619200" cy="4385880"/>
          </a:xfrm>
          <a:prstGeom prst="rect">
            <a:avLst/>
          </a:prstGeom>
        </p:spPr>
        <p:txBody>
          <a:bodyPr wrap="none" lIns="0" tIns="0" rIns="0" bIns="0"/>
          <a:lstStyle/>
          <a:p>
            <a:endParaRPr/>
          </a:p>
        </p:txBody>
      </p:sp>
    </p:spTree>
    <p:extLst>
      <p:ext uri="{BB962C8B-B14F-4D97-AF65-F5344CB8AC3E}">
        <p14:creationId xmlns:p14="http://schemas.microsoft.com/office/powerpoint/2010/main" val="9791618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91" name="PlaceHolder 2"/>
          <p:cNvSpPr>
            <a:spLocks noGrp="1"/>
          </p:cNvSpPr>
          <p:nvPr>
            <p:ph type="body"/>
          </p:nvPr>
        </p:nvSpPr>
        <p:spPr>
          <a:xfrm>
            <a:off x="534240" y="1769400"/>
            <a:ext cx="4694040" cy="4385880"/>
          </a:xfrm>
          <a:prstGeom prst="rect">
            <a:avLst/>
          </a:prstGeom>
        </p:spPr>
        <p:txBody>
          <a:bodyPr wrap="none" lIns="0" tIns="0" rIns="0" bIns="0"/>
          <a:lstStyle/>
          <a:p>
            <a:endParaRPr/>
          </a:p>
        </p:txBody>
      </p:sp>
      <p:sp>
        <p:nvSpPr>
          <p:cNvPr id="92" name="PlaceHolder 3"/>
          <p:cNvSpPr>
            <a:spLocks noGrp="1"/>
          </p:cNvSpPr>
          <p:nvPr>
            <p:ph type="body"/>
          </p:nvPr>
        </p:nvSpPr>
        <p:spPr>
          <a:xfrm>
            <a:off x="5463360" y="1769400"/>
            <a:ext cx="4694040" cy="4385880"/>
          </a:xfrm>
          <a:prstGeom prst="rect">
            <a:avLst/>
          </a:prstGeom>
        </p:spPr>
        <p:txBody>
          <a:bodyPr wrap="none" lIns="0" tIns="0" rIns="0" bIns="0"/>
          <a:lstStyle/>
          <a:p>
            <a:endParaRPr/>
          </a:p>
        </p:txBody>
      </p:sp>
    </p:spTree>
    <p:extLst>
      <p:ext uri="{BB962C8B-B14F-4D97-AF65-F5344CB8AC3E}">
        <p14:creationId xmlns:p14="http://schemas.microsoft.com/office/powerpoint/2010/main" val="14221118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3"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Tree>
    <p:extLst>
      <p:ext uri="{BB962C8B-B14F-4D97-AF65-F5344CB8AC3E}">
        <p14:creationId xmlns:p14="http://schemas.microsoft.com/office/powerpoint/2010/main" val="945137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4" name="PlaceHolder 1"/>
          <p:cNvSpPr>
            <a:spLocks noGrp="1"/>
          </p:cNvSpPr>
          <p:nvPr>
            <p:ph type="subTitle"/>
          </p:nvPr>
        </p:nvSpPr>
        <p:spPr>
          <a:xfrm>
            <a:off x="360000" y="1405080"/>
            <a:ext cx="9968400" cy="667512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40259538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96" name="PlaceHolder 2"/>
          <p:cNvSpPr>
            <a:spLocks noGrp="1"/>
          </p:cNvSpPr>
          <p:nvPr>
            <p:ph type="body"/>
          </p:nvPr>
        </p:nvSpPr>
        <p:spPr>
          <a:xfrm>
            <a:off x="534240" y="1769400"/>
            <a:ext cx="4694040" cy="2091960"/>
          </a:xfrm>
          <a:prstGeom prst="rect">
            <a:avLst/>
          </a:prstGeom>
        </p:spPr>
        <p:txBody>
          <a:bodyPr wrap="none" lIns="0" tIns="0" rIns="0" bIns="0"/>
          <a:lstStyle/>
          <a:p>
            <a:endParaRPr/>
          </a:p>
        </p:txBody>
      </p:sp>
      <p:sp>
        <p:nvSpPr>
          <p:cNvPr id="97" name="PlaceHolder 3"/>
          <p:cNvSpPr>
            <a:spLocks noGrp="1"/>
          </p:cNvSpPr>
          <p:nvPr>
            <p:ph type="body"/>
          </p:nvPr>
        </p:nvSpPr>
        <p:spPr>
          <a:xfrm>
            <a:off x="534240" y="4060440"/>
            <a:ext cx="4694040" cy="2091960"/>
          </a:xfrm>
          <a:prstGeom prst="rect">
            <a:avLst/>
          </a:prstGeom>
        </p:spPr>
        <p:txBody>
          <a:bodyPr wrap="none" lIns="0" tIns="0" rIns="0" bIns="0"/>
          <a:lstStyle/>
          <a:p>
            <a:endParaRPr/>
          </a:p>
        </p:txBody>
      </p:sp>
      <p:sp>
        <p:nvSpPr>
          <p:cNvPr id="98" name="PlaceHolder 4"/>
          <p:cNvSpPr>
            <a:spLocks noGrp="1"/>
          </p:cNvSpPr>
          <p:nvPr>
            <p:ph type="body"/>
          </p:nvPr>
        </p:nvSpPr>
        <p:spPr>
          <a:xfrm>
            <a:off x="5463360" y="1769400"/>
            <a:ext cx="4694040" cy="4385880"/>
          </a:xfrm>
          <a:prstGeom prst="rect">
            <a:avLst/>
          </a:prstGeom>
        </p:spPr>
        <p:txBody>
          <a:bodyPr wrap="none" lIns="0" tIns="0" rIns="0" bIns="0"/>
          <a:lstStyle/>
          <a:p>
            <a:endParaRPr/>
          </a:p>
        </p:txBody>
      </p:sp>
    </p:spTree>
    <p:extLst>
      <p:ext uri="{BB962C8B-B14F-4D97-AF65-F5344CB8AC3E}">
        <p14:creationId xmlns:p14="http://schemas.microsoft.com/office/powerpoint/2010/main" val="255732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00" name="PlaceHolder 2"/>
          <p:cNvSpPr>
            <a:spLocks noGrp="1"/>
          </p:cNvSpPr>
          <p:nvPr>
            <p:ph type="body"/>
          </p:nvPr>
        </p:nvSpPr>
        <p:spPr>
          <a:xfrm>
            <a:off x="534240" y="1769400"/>
            <a:ext cx="4694040" cy="4385880"/>
          </a:xfrm>
          <a:prstGeom prst="rect">
            <a:avLst/>
          </a:prstGeom>
        </p:spPr>
        <p:txBody>
          <a:bodyPr wrap="none" lIns="0" tIns="0" rIns="0" bIns="0"/>
          <a:lstStyle/>
          <a:p>
            <a:endParaRPr/>
          </a:p>
        </p:txBody>
      </p:sp>
      <p:sp>
        <p:nvSpPr>
          <p:cNvPr id="101" name="PlaceHolder 3"/>
          <p:cNvSpPr>
            <a:spLocks noGrp="1"/>
          </p:cNvSpPr>
          <p:nvPr>
            <p:ph type="body"/>
          </p:nvPr>
        </p:nvSpPr>
        <p:spPr>
          <a:xfrm>
            <a:off x="5463360" y="1769400"/>
            <a:ext cx="4694040" cy="2091960"/>
          </a:xfrm>
          <a:prstGeom prst="rect">
            <a:avLst/>
          </a:prstGeom>
        </p:spPr>
        <p:txBody>
          <a:bodyPr wrap="none" lIns="0" tIns="0" rIns="0" bIns="0"/>
          <a:lstStyle/>
          <a:p>
            <a:endParaRPr/>
          </a:p>
        </p:txBody>
      </p:sp>
      <p:sp>
        <p:nvSpPr>
          <p:cNvPr id="102" name="PlaceHolder 4"/>
          <p:cNvSpPr>
            <a:spLocks noGrp="1"/>
          </p:cNvSpPr>
          <p:nvPr>
            <p:ph type="body"/>
          </p:nvPr>
        </p:nvSpPr>
        <p:spPr>
          <a:xfrm>
            <a:off x="5463360" y="4060440"/>
            <a:ext cx="4694040" cy="2091960"/>
          </a:xfrm>
          <a:prstGeom prst="rect">
            <a:avLst/>
          </a:prstGeom>
        </p:spPr>
        <p:txBody>
          <a:bodyPr wrap="none" lIns="0" tIns="0" rIns="0" bIns="0"/>
          <a:lstStyle/>
          <a:p>
            <a:endParaRPr/>
          </a:p>
        </p:txBody>
      </p:sp>
    </p:spTree>
    <p:extLst>
      <p:ext uri="{BB962C8B-B14F-4D97-AF65-F5344CB8AC3E}">
        <p14:creationId xmlns:p14="http://schemas.microsoft.com/office/powerpoint/2010/main" val="42258792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04" name="PlaceHolder 2"/>
          <p:cNvSpPr>
            <a:spLocks noGrp="1"/>
          </p:cNvSpPr>
          <p:nvPr>
            <p:ph type="body"/>
          </p:nvPr>
        </p:nvSpPr>
        <p:spPr>
          <a:xfrm>
            <a:off x="534240" y="1769400"/>
            <a:ext cx="4694040" cy="2091960"/>
          </a:xfrm>
          <a:prstGeom prst="rect">
            <a:avLst/>
          </a:prstGeom>
        </p:spPr>
        <p:txBody>
          <a:bodyPr wrap="none" lIns="0" tIns="0" rIns="0" bIns="0"/>
          <a:lstStyle/>
          <a:p>
            <a:endParaRPr/>
          </a:p>
        </p:txBody>
      </p:sp>
      <p:sp>
        <p:nvSpPr>
          <p:cNvPr id="105" name="PlaceHolder 3"/>
          <p:cNvSpPr>
            <a:spLocks noGrp="1"/>
          </p:cNvSpPr>
          <p:nvPr>
            <p:ph type="body"/>
          </p:nvPr>
        </p:nvSpPr>
        <p:spPr>
          <a:xfrm>
            <a:off x="5463360" y="1769400"/>
            <a:ext cx="4694040" cy="2091960"/>
          </a:xfrm>
          <a:prstGeom prst="rect">
            <a:avLst/>
          </a:prstGeom>
        </p:spPr>
        <p:txBody>
          <a:bodyPr wrap="none" lIns="0" tIns="0" rIns="0" bIns="0"/>
          <a:lstStyle/>
          <a:p>
            <a:endParaRPr/>
          </a:p>
        </p:txBody>
      </p:sp>
      <p:sp>
        <p:nvSpPr>
          <p:cNvPr id="106" name="PlaceHolder 4"/>
          <p:cNvSpPr>
            <a:spLocks noGrp="1"/>
          </p:cNvSpPr>
          <p:nvPr>
            <p:ph type="body"/>
          </p:nvPr>
        </p:nvSpPr>
        <p:spPr>
          <a:xfrm>
            <a:off x="534240" y="4060440"/>
            <a:ext cx="9619200" cy="2091960"/>
          </a:xfrm>
          <a:prstGeom prst="rect">
            <a:avLst/>
          </a:prstGeom>
        </p:spPr>
        <p:txBody>
          <a:bodyPr wrap="none" lIns="0" tIns="0" rIns="0" bIns="0"/>
          <a:lstStyle/>
          <a:p>
            <a:endParaRPr/>
          </a:p>
        </p:txBody>
      </p:sp>
    </p:spTree>
    <p:extLst>
      <p:ext uri="{BB962C8B-B14F-4D97-AF65-F5344CB8AC3E}">
        <p14:creationId xmlns:p14="http://schemas.microsoft.com/office/powerpoint/2010/main" val="16245033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08" name="PlaceHolder 2"/>
          <p:cNvSpPr>
            <a:spLocks noGrp="1"/>
          </p:cNvSpPr>
          <p:nvPr>
            <p:ph type="body"/>
          </p:nvPr>
        </p:nvSpPr>
        <p:spPr>
          <a:xfrm>
            <a:off x="534240" y="1769400"/>
            <a:ext cx="9619200" cy="2091960"/>
          </a:xfrm>
          <a:prstGeom prst="rect">
            <a:avLst/>
          </a:prstGeom>
        </p:spPr>
        <p:txBody>
          <a:bodyPr wrap="none" lIns="0" tIns="0" rIns="0" bIns="0"/>
          <a:lstStyle/>
          <a:p>
            <a:endParaRPr/>
          </a:p>
        </p:txBody>
      </p:sp>
      <p:sp>
        <p:nvSpPr>
          <p:cNvPr id="109" name="PlaceHolder 3"/>
          <p:cNvSpPr>
            <a:spLocks noGrp="1"/>
          </p:cNvSpPr>
          <p:nvPr>
            <p:ph type="body"/>
          </p:nvPr>
        </p:nvSpPr>
        <p:spPr>
          <a:xfrm>
            <a:off x="534240" y="4060440"/>
            <a:ext cx="9619200" cy="2091960"/>
          </a:xfrm>
          <a:prstGeom prst="rect">
            <a:avLst/>
          </a:prstGeom>
        </p:spPr>
        <p:txBody>
          <a:bodyPr wrap="none" lIns="0" tIns="0" rIns="0" bIns="0"/>
          <a:lstStyle/>
          <a:p>
            <a:endParaRPr/>
          </a:p>
        </p:txBody>
      </p:sp>
    </p:spTree>
    <p:extLst>
      <p:ext uri="{BB962C8B-B14F-4D97-AF65-F5344CB8AC3E}">
        <p14:creationId xmlns:p14="http://schemas.microsoft.com/office/powerpoint/2010/main" val="717857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Imagen 7"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10"/>
          <p:cNvSpPr>
            <a:spLocks/>
          </p:cNvSpPr>
          <p:nvPr userDrawn="1"/>
        </p:nvSpPr>
        <p:spPr>
          <a:xfrm>
            <a:off x="360363" y="360363"/>
            <a:ext cx="1439862" cy="719137"/>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Rectángulo 9"/>
          <p:cNvSpPr>
            <a:spLocks/>
          </p:cNvSpPr>
          <p:nvPr userDrawn="1"/>
        </p:nvSpPr>
        <p:spPr>
          <a:xfrm>
            <a:off x="1831975" y="360363"/>
            <a:ext cx="8496300" cy="719137"/>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7" name="Rectángulo 6"/>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2" name="Título 1"/>
          <p:cNvSpPr>
            <a:spLocks noGrp="1"/>
          </p:cNvSpPr>
          <p:nvPr>
            <p:ph type="title"/>
          </p:nvPr>
        </p:nvSpPr>
        <p:spPr>
          <a:xfrm>
            <a:off x="2031950" y="360000"/>
            <a:ext cx="8296687" cy="720000"/>
          </a:xfrm>
        </p:spPr>
        <p:txBody>
          <a:bodyPr/>
          <a:lstStyle>
            <a:lvl1pPr algn="l">
              <a:defRPr>
                <a:solidFill>
                  <a:srgbClr val="FFFFFF"/>
                </a:solidFill>
              </a:defRPr>
            </a:lvl1pPr>
          </a:lstStyle>
          <a:p>
            <a:r>
              <a:rPr lang="es-ES" smtClean="0"/>
              <a:t>Haga clic para modificar el estilo de título del patrón</a:t>
            </a:r>
            <a:endParaRPr lang="es-ES" dirty="0"/>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Marcador de número de diapositiva 5"/>
          <p:cNvSpPr>
            <a:spLocks noGrp="1"/>
          </p:cNvSpPr>
          <p:nvPr>
            <p:ph type="sldNum" sz="quarter" idx="10"/>
          </p:nvPr>
        </p:nvSpPr>
        <p:spPr>
          <a:xfrm>
            <a:off x="360363" y="6824663"/>
            <a:ext cx="2493962" cy="355600"/>
          </a:xfrm>
        </p:spPr>
        <p:txBody>
          <a:bodyPr/>
          <a:lstStyle>
            <a:lvl1pPr algn="l">
              <a:defRPr/>
            </a:lvl1pPr>
          </a:lstStyle>
          <a:p>
            <a:fld id="{2FCBE877-9FF0-4CCE-AC93-6D054A51E639}" type="slidenum">
              <a:rPr lang="es-ES"/>
              <a:pPr/>
              <a:t>‹Nº›</a:t>
            </a:fld>
            <a:endParaRPr lang="es-ES"/>
          </a:p>
        </p:txBody>
      </p:sp>
    </p:spTree>
    <p:extLst>
      <p:ext uri="{BB962C8B-B14F-4D97-AF65-F5344CB8AC3E}">
        <p14:creationId xmlns:p14="http://schemas.microsoft.com/office/powerpoint/2010/main" val="26974701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11" name="PlaceHolder 2"/>
          <p:cNvSpPr>
            <a:spLocks noGrp="1"/>
          </p:cNvSpPr>
          <p:nvPr>
            <p:ph type="body"/>
          </p:nvPr>
        </p:nvSpPr>
        <p:spPr>
          <a:xfrm>
            <a:off x="534240" y="1769400"/>
            <a:ext cx="4694040" cy="2091960"/>
          </a:xfrm>
          <a:prstGeom prst="rect">
            <a:avLst/>
          </a:prstGeom>
        </p:spPr>
        <p:txBody>
          <a:bodyPr wrap="none" lIns="0" tIns="0" rIns="0" bIns="0"/>
          <a:lstStyle/>
          <a:p>
            <a:endParaRPr/>
          </a:p>
        </p:txBody>
      </p:sp>
      <p:sp>
        <p:nvSpPr>
          <p:cNvPr id="112" name="PlaceHolder 3"/>
          <p:cNvSpPr>
            <a:spLocks noGrp="1"/>
          </p:cNvSpPr>
          <p:nvPr>
            <p:ph type="body"/>
          </p:nvPr>
        </p:nvSpPr>
        <p:spPr>
          <a:xfrm>
            <a:off x="5463360" y="1769400"/>
            <a:ext cx="4694040" cy="2091960"/>
          </a:xfrm>
          <a:prstGeom prst="rect">
            <a:avLst/>
          </a:prstGeom>
        </p:spPr>
        <p:txBody>
          <a:bodyPr wrap="none" lIns="0" tIns="0" rIns="0" bIns="0"/>
          <a:lstStyle/>
          <a:p>
            <a:endParaRPr/>
          </a:p>
        </p:txBody>
      </p:sp>
      <p:sp>
        <p:nvSpPr>
          <p:cNvPr id="113" name="PlaceHolder 4"/>
          <p:cNvSpPr>
            <a:spLocks noGrp="1"/>
          </p:cNvSpPr>
          <p:nvPr>
            <p:ph type="body"/>
          </p:nvPr>
        </p:nvSpPr>
        <p:spPr>
          <a:xfrm>
            <a:off x="5463360" y="4060440"/>
            <a:ext cx="4694040" cy="2091960"/>
          </a:xfrm>
          <a:prstGeom prst="rect">
            <a:avLst/>
          </a:prstGeom>
        </p:spPr>
        <p:txBody>
          <a:bodyPr wrap="none" lIns="0" tIns="0" rIns="0" bIns="0"/>
          <a:lstStyle/>
          <a:p>
            <a:endParaRPr/>
          </a:p>
        </p:txBody>
      </p:sp>
      <p:sp>
        <p:nvSpPr>
          <p:cNvPr id="114" name="PlaceHolder 5"/>
          <p:cNvSpPr>
            <a:spLocks noGrp="1"/>
          </p:cNvSpPr>
          <p:nvPr>
            <p:ph type="body"/>
          </p:nvPr>
        </p:nvSpPr>
        <p:spPr>
          <a:xfrm>
            <a:off x="534240" y="4060440"/>
            <a:ext cx="4694040" cy="2091960"/>
          </a:xfrm>
          <a:prstGeom prst="rect">
            <a:avLst/>
          </a:prstGeom>
        </p:spPr>
        <p:txBody>
          <a:bodyPr wrap="none" lIns="0" tIns="0" rIns="0" bIns="0"/>
          <a:lstStyle/>
          <a:p>
            <a:endParaRPr/>
          </a:p>
        </p:txBody>
      </p:sp>
    </p:spTree>
    <p:extLst>
      <p:ext uri="{BB962C8B-B14F-4D97-AF65-F5344CB8AC3E}">
        <p14:creationId xmlns:p14="http://schemas.microsoft.com/office/powerpoint/2010/main" val="21430344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116" name="PlaceHolder 2"/>
          <p:cNvSpPr>
            <a:spLocks noGrp="1"/>
          </p:cNvSpPr>
          <p:nvPr>
            <p:ph type="body"/>
          </p:nvPr>
        </p:nvSpPr>
        <p:spPr>
          <a:xfrm>
            <a:off x="534240" y="1769400"/>
            <a:ext cx="9619200" cy="4385880"/>
          </a:xfrm>
          <a:prstGeom prst="rect">
            <a:avLst/>
          </a:prstGeom>
        </p:spPr>
        <p:txBody>
          <a:bodyPr wrap="none" lIns="0" tIns="0" rIns="0" bIns="0"/>
          <a:lstStyle/>
          <a:p>
            <a:endParaRPr/>
          </a:p>
        </p:txBody>
      </p:sp>
      <p:sp>
        <p:nvSpPr>
          <p:cNvPr id="117" name="PlaceHolder 3"/>
          <p:cNvSpPr>
            <a:spLocks noGrp="1"/>
          </p:cNvSpPr>
          <p:nvPr>
            <p:ph type="body"/>
          </p:nvPr>
        </p:nvSpPr>
        <p:spPr>
          <a:xfrm>
            <a:off x="534240" y="1769400"/>
            <a:ext cx="9619200" cy="4385880"/>
          </a:xfrm>
          <a:prstGeom prst="rect">
            <a:avLst/>
          </a:prstGeom>
        </p:spPr>
        <p:txBody>
          <a:bodyPr wrap="none" lIns="0" tIns="0" rIns="0" bIns="0"/>
          <a:lstStyle/>
          <a:p>
            <a:endParaRPr/>
          </a:p>
        </p:txBody>
      </p:sp>
      <p:pic>
        <p:nvPicPr>
          <p:cNvPr id="118" name="Imagen 117"/>
          <p:cNvPicPr/>
          <p:nvPr/>
        </p:nvPicPr>
        <p:blipFill>
          <a:blip r:embed="rId2"/>
          <a:stretch>
            <a:fillRect/>
          </a:stretch>
        </p:blipFill>
        <p:spPr>
          <a:xfrm>
            <a:off x="2595240" y="1769040"/>
            <a:ext cx="5496840" cy="4385880"/>
          </a:xfrm>
          <a:prstGeom prst="rect">
            <a:avLst/>
          </a:prstGeom>
          <a:ln>
            <a:noFill/>
          </a:ln>
        </p:spPr>
      </p:pic>
      <p:pic>
        <p:nvPicPr>
          <p:cNvPr id="119" name="Imagen 118"/>
          <p:cNvPicPr/>
          <p:nvPr/>
        </p:nvPicPr>
        <p:blipFill>
          <a:blip r:embed="rId2"/>
          <a:stretch>
            <a:fillRect/>
          </a:stretch>
        </p:blipFill>
        <p:spPr>
          <a:xfrm>
            <a:off x="2595240" y="1769040"/>
            <a:ext cx="5496840" cy="4385880"/>
          </a:xfrm>
          <a:prstGeom prst="rect">
            <a:avLst/>
          </a:prstGeom>
          <a:ln>
            <a:noFill/>
          </a:ln>
        </p:spPr>
      </p:pic>
    </p:spTree>
    <p:extLst>
      <p:ext uri="{BB962C8B-B14F-4D97-AF65-F5344CB8AC3E}">
        <p14:creationId xmlns:p14="http://schemas.microsoft.com/office/powerpoint/2010/main" val="2277614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5" name="Rectángulo 9"/>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Rectángulo 5"/>
          <p:cNvSpPr>
            <a:spLocks/>
          </p:cNvSpPr>
          <p:nvPr userDrawn="1"/>
        </p:nvSpPr>
        <p:spPr>
          <a:xfrm>
            <a:off x="360363" y="360363"/>
            <a:ext cx="1439862" cy="719137"/>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7" name="Rectángulo 6"/>
          <p:cNvSpPr>
            <a:spLocks/>
          </p:cNvSpPr>
          <p:nvPr userDrawn="1"/>
        </p:nvSpPr>
        <p:spPr>
          <a:xfrm>
            <a:off x="1831975" y="360363"/>
            <a:ext cx="8496300" cy="719137"/>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8" name="Imagen 10"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2031950" y="360000"/>
            <a:ext cx="8296688" cy="720000"/>
          </a:xfrm>
        </p:spPr>
        <p:txBody>
          <a:bodyPr/>
          <a:lstStyle>
            <a:lvl1pPr algn="l">
              <a:defRPr>
                <a:solidFill>
                  <a:srgbClr val="004270"/>
                </a:solidFill>
              </a:defRPr>
            </a:lvl1pPr>
          </a:lstStyle>
          <a:p>
            <a:r>
              <a:rPr lang="es-ES" smtClean="0"/>
              <a:t>Haga clic para modificar el estilo de título del patrón</a:t>
            </a:r>
            <a:endParaRPr lang="es-ES" dirty="0"/>
          </a:p>
        </p:txBody>
      </p:sp>
      <p:sp>
        <p:nvSpPr>
          <p:cNvPr id="3" name="Marcador de contenido 2"/>
          <p:cNvSpPr>
            <a:spLocks noGrp="1"/>
          </p:cNvSpPr>
          <p:nvPr>
            <p:ph sz="half" idx="1"/>
          </p:nvPr>
        </p:nvSpPr>
        <p:spPr>
          <a:xfrm>
            <a:off x="359999" y="1405161"/>
            <a:ext cx="4840304" cy="508123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4" name="Marcador de contenido 3"/>
          <p:cNvSpPr>
            <a:spLocks noGrp="1"/>
          </p:cNvSpPr>
          <p:nvPr>
            <p:ph sz="half" idx="2"/>
          </p:nvPr>
        </p:nvSpPr>
        <p:spPr>
          <a:xfrm>
            <a:off x="5488335" y="1405161"/>
            <a:ext cx="4840303" cy="508123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9" name="Marcador de número de diapositiva 6"/>
          <p:cNvSpPr>
            <a:spLocks noGrp="1"/>
          </p:cNvSpPr>
          <p:nvPr>
            <p:ph type="sldNum" sz="quarter" idx="10"/>
          </p:nvPr>
        </p:nvSpPr>
        <p:spPr>
          <a:xfrm>
            <a:off x="360363" y="6834188"/>
            <a:ext cx="2493962" cy="355600"/>
          </a:xfrm>
        </p:spPr>
        <p:txBody>
          <a:bodyPr/>
          <a:lstStyle>
            <a:lvl1pPr algn="l">
              <a:defRPr/>
            </a:lvl1pPr>
          </a:lstStyle>
          <a:p>
            <a:fld id="{E504BE58-60EA-40D5-8AF2-1C65EB3E0868}" type="slidenum">
              <a:rPr lang="es-ES"/>
              <a:pPr/>
              <a:t>‹Nº›</a:t>
            </a:fld>
            <a:endParaRPr lang="es-ES"/>
          </a:p>
        </p:txBody>
      </p:sp>
    </p:spTree>
    <p:extLst>
      <p:ext uri="{BB962C8B-B14F-4D97-AF65-F5344CB8AC3E}">
        <p14:creationId xmlns:p14="http://schemas.microsoft.com/office/powerpoint/2010/main" val="233389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ángulo 4"/>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3" name="Imagen 5"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arcador de número de diapositiva 3"/>
          <p:cNvSpPr>
            <a:spLocks noGrp="1"/>
          </p:cNvSpPr>
          <p:nvPr>
            <p:ph type="sldNum" sz="quarter" idx="10"/>
          </p:nvPr>
        </p:nvSpPr>
        <p:spPr>
          <a:xfrm>
            <a:off x="360363" y="6834188"/>
            <a:ext cx="2493962" cy="355600"/>
          </a:xfrm>
        </p:spPr>
        <p:txBody>
          <a:bodyPr/>
          <a:lstStyle>
            <a:lvl1pPr algn="l">
              <a:defRPr/>
            </a:lvl1pPr>
          </a:lstStyle>
          <a:p>
            <a:fld id="{DFC96CB7-8365-46D6-AAEA-2F80C73D4545}" type="slidenum">
              <a:rPr lang="es-ES"/>
              <a:pPr/>
              <a:t>‹Nº›</a:t>
            </a:fld>
            <a:endParaRPr lang="es-ES"/>
          </a:p>
        </p:txBody>
      </p:sp>
    </p:spTree>
    <p:extLst>
      <p:ext uri="{BB962C8B-B14F-4D97-AF65-F5344CB8AC3E}">
        <p14:creationId xmlns:p14="http://schemas.microsoft.com/office/powerpoint/2010/main" val="172035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n con título">
    <p:spTree>
      <p:nvGrpSpPr>
        <p:cNvPr id="1" name=""/>
        <p:cNvGrpSpPr/>
        <p:nvPr/>
      </p:nvGrpSpPr>
      <p:grpSpPr>
        <a:xfrm>
          <a:off x="0" y="0"/>
          <a:ext cx="0" cy="0"/>
          <a:chOff x="0" y="0"/>
          <a:chExt cx="0" cy="0"/>
        </a:xfrm>
      </p:grpSpPr>
      <p:sp>
        <p:nvSpPr>
          <p:cNvPr id="5" name="Rectángulo 9"/>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6" name="Imagen 10"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Marcador de posición de imagen 2"/>
          <p:cNvSpPr>
            <a:spLocks noGrp="1"/>
          </p:cNvSpPr>
          <p:nvPr>
            <p:ph type="pic" idx="1"/>
          </p:nvPr>
        </p:nvSpPr>
        <p:spPr>
          <a:xfrm>
            <a:off x="360000" y="360000"/>
            <a:ext cx="9968638" cy="5558981"/>
          </a:xfrm>
        </p:spPr>
        <p:txBody>
          <a:bodyPr rtlCol="0">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r>
              <a:rPr lang="es-ES" noProof="0" smtClean="0"/>
              <a:t>Haga clic en el icono para agregar una imagen</a:t>
            </a:r>
            <a:endParaRPr lang="es-ES" noProof="0" dirty="0"/>
          </a:p>
        </p:txBody>
      </p:sp>
      <p:sp>
        <p:nvSpPr>
          <p:cNvPr id="4" name="Marcador de texto 3"/>
          <p:cNvSpPr>
            <a:spLocks noGrp="1"/>
          </p:cNvSpPr>
          <p:nvPr>
            <p:ph type="body" sz="half" idx="2"/>
          </p:nvPr>
        </p:nvSpPr>
        <p:spPr>
          <a:xfrm>
            <a:off x="360001" y="5918981"/>
            <a:ext cx="9968636" cy="567415"/>
          </a:xfrm>
        </p:spPr>
        <p:txBody>
          <a:bodyPr anchor="ct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s-ES" smtClean="0"/>
              <a:t>Haga clic para modificar el estilo de texto del patrón</a:t>
            </a:r>
          </a:p>
        </p:txBody>
      </p:sp>
      <p:sp>
        <p:nvSpPr>
          <p:cNvPr id="7" name="Marcador de número de diapositiva 6"/>
          <p:cNvSpPr>
            <a:spLocks noGrp="1"/>
          </p:cNvSpPr>
          <p:nvPr>
            <p:ph type="sldNum" sz="quarter" idx="10"/>
          </p:nvPr>
        </p:nvSpPr>
        <p:spPr>
          <a:xfrm>
            <a:off x="360363" y="6834188"/>
            <a:ext cx="2493962" cy="355600"/>
          </a:xfrm>
        </p:spPr>
        <p:txBody>
          <a:bodyPr/>
          <a:lstStyle>
            <a:lvl1pPr algn="l">
              <a:defRPr/>
            </a:lvl1pPr>
          </a:lstStyle>
          <a:p>
            <a:fld id="{593798ED-257A-423C-8EB1-0D0AD6D62AD8}" type="slidenum">
              <a:rPr lang="es-ES"/>
              <a:pPr/>
              <a:t>‹Nº›</a:t>
            </a:fld>
            <a:endParaRPr lang="es-ES"/>
          </a:p>
        </p:txBody>
      </p:sp>
    </p:spTree>
    <p:extLst>
      <p:ext uri="{BB962C8B-B14F-4D97-AF65-F5344CB8AC3E}">
        <p14:creationId xmlns:p14="http://schemas.microsoft.com/office/powerpoint/2010/main" val="2641000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Rectángulo 8"/>
          <p:cNvSpPr>
            <a:spLocks/>
          </p:cNvSpPr>
          <p:nvPr userDrawn="1"/>
        </p:nvSpPr>
        <p:spPr>
          <a:xfrm>
            <a:off x="347663" y="709613"/>
            <a:ext cx="9967912" cy="6119812"/>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4" name="Rectángulo 3"/>
          <p:cNvSpPr>
            <a:spLocks/>
          </p:cNvSpPr>
          <p:nvPr userDrawn="1"/>
        </p:nvSpPr>
        <p:spPr>
          <a:xfrm>
            <a:off x="347663" y="360363"/>
            <a:ext cx="9967912" cy="360362"/>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5" name="Rectángulo 6"/>
          <p:cNvSpPr>
            <a:spLocks/>
          </p:cNvSpPr>
          <p:nvPr userDrawn="1"/>
        </p:nvSpPr>
        <p:spPr>
          <a:xfrm>
            <a:off x="347663" y="6829425"/>
            <a:ext cx="9967912" cy="360363"/>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Título 1"/>
          <p:cNvSpPr txBox="1">
            <a:spLocks/>
          </p:cNvSpPr>
          <p:nvPr userDrawn="1"/>
        </p:nvSpPr>
        <p:spPr>
          <a:xfrm>
            <a:off x="360363" y="2844800"/>
            <a:ext cx="9955212" cy="576263"/>
          </a:xfrm>
          <a:prstGeom prst="rect">
            <a:avLst/>
          </a:prstGeom>
        </p:spPr>
        <p:txBody>
          <a:bodyPr lIns="99551" tIns="49775" rIns="99551" bIns="49775" anchor="ctr"/>
          <a:lstStyle>
            <a:lvl1pPr algn="ctr" defTabSz="497754" rtl="0" eaLnBrk="1" latinLnBrk="0" hangingPunct="1">
              <a:spcBef>
                <a:spcPct val="0"/>
              </a:spcBef>
              <a:buNone/>
              <a:defRPr sz="9500" kern="1200">
                <a:solidFill>
                  <a:srgbClr val="004270"/>
                </a:solidFill>
                <a:latin typeface="Arial"/>
                <a:ea typeface="+mj-ea"/>
                <a:cs typeface="Arial"/>
              </a:defRPr>
            </a:lvl1pPr>
          </a:lstStyle>
          <a:p>
            <a:pPr fontAlgn="auto">
              <a:spcAft>
                <a:spcPts val="0"/>
              </a:spcAft>
              <a:defRPr/>
            </a:pPr>
            <a:r>
              <a:rPr lang="en-US" sz="2400" dirty="0" err="1" smtClean="0"/>
              <a:t>Que</a:t>
            </a:r>
            <a:r>
              <a:rPr lang="en-US" sz="2400" dirty="0" smtClean="0"/>
              <a:t> </a:t>
            </a:r>
            <a:r>
              <a:rPr lang="en-US" sz="2400" dirty="0" err="1" smtClean="0"/>
              <a:t>tenga</a:t>
            </a:r>
            <a:r>
              <a:rPr lang="en-US" sz="2400" dirty="0" smtClean="0"/>
              <a:t> un </a:t>
            </a:r>
            <a:r>
              <a:rPr lang="en-US" sz="2400" dirty="0" err="1" smtClean="0"/>
              <a:t>maravilloso</a:t>
            </a:r>
            <a:r>
              <a:rPr lang="en-US" sz="2400" dirty="0" smtClean="0"/>
              <a:t> </a:t>
            </a:r>
            <a:r>
              <a:rPr lang="en-US" sz="2400" dirty="0" err="1" smtClean="0"/>
              <a:t>día</a:t>
            </a:r>
            <a:r>
              <a:rPr lang="en-US" sz="2400" dirty="0" smtClean="0"/>
              <a:t>.</a:t>
            </a:r>
            <a:endParaRPr lang="es-ES" sz="2400" dirty="0"/>
          </a:p>
        </p:txBody>
      </p:sp>
      <p:pic>
        <p:nvPicPr>
          <p:cNvPr id="7" name="Imagen 10" descr="log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27400" y="3978275"/>
            <a:ext cx="4032250" cy="174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360000" y="1405161"/>
            <a:ext cx="9968638" cy="1440160"/>
          </a:xfrm>
        </p:spPr>
        <p:txBody>
          <a:bodyPr/>
          <a:lstStyle>
            <a:lvl1pPr>
              <a:defRPr sz="9500">
                <a:solidFill>
                  <a:srgbClr val="004270"/>
                </a:solidFill>
              </a:defRPr>
            </a:lvl1pPr>
          </a:lstStyle>
          <a:p>
            <a:r>
              <a:rPr lang="es-ES" smtClean="0"/>
              <a:t>Haga clic para modificar el estilo de título del patrón</a:t>
            </a:r>
            <a:endParaRPr lang="es-ES" dirty="0"/>
          </a:p>
        </p:txBody>
      </p:sp>
      <p:sp>
        <p:nvSpPr>
          <p:cNvPr id="8" name="Marcador de fecha 2"/>
          <p:cNvSpPr>
            <a:spLocks noGrp="1"/>
          </p:cNvSpPr>
          <p:nvPr>
            <p:ph type="dt" sz="half" idx="10"/>
          </p:nvPr>
        </p:nvSpPr>
        <p:spPr>
          <a:xfrm>
            <a:off x="347663" y="6829425"/>
            <a:ext cx="2493962" cy="360363"/>
          </a:xfrm>
        </p:spPr>
        <p:txBody>
          <a:bodyPr/>
          <a:lstStyle>
            <a:lvl1pPr>
              <a:defRPr smtClean="0">
                <a:solidFill>
                  <a:srgbClr val="FFFFFF"/>
                </a:solidFill>
              </a:defRPr>
            </a:lvl1pPr>
          </a:lstStyle>
          <a:p>
            <a:pPr>
              <a:defRPr/>
            </a:pPr>
            <a:fld id="{572F68EB-B8CC-4266-B450-B9FC15E4D5DE}" type="datetime2">
              <a:rPr lang="en-US"/>
              <a:pPr>
                <a:defRPr/>
              </a:pPr>
              <a:t>Friday, July 04, 2014</a:t>
            </a:fld>
            <a:endParaRPr lang="es-ES" dirty="0"/>
          </a:p>
        </p:txBody>
      </p:sp>
      <p:sp>
        <p:nvSpPr>
          <p:cNvPr id="9" name="Marcador de número de diapositiva 4"/>
          <p:cNvSpPr>
            <a:spLocks noGrp="1"/>
          </p:cNvSpPr>
          <p:nvPr>
            <p:ph type="sldNum" sz="quarter" idx="11"/>
          </p:nvPr>
        </p:nvSpPr>
        <p:spPr>
          <a:xfrm>
            <a:off x="7821613" y="6834188"/>
            <a:ext cx="2493962" cy="355600"/>
          </a:xfrm>
        </p:spPr>
        <p:txBody>
          <a:bodyPr/>
          <a:lstStyle>
            <a:lvl1pPr>
              <a:defRPr>
                <a:solidFill>
                  <a:srgbClr val="FFFFFF"/>
                </a:solidFill>
              </a:defRPr>
            </a:lvl1pPr>
          </a:lstStyle>
          <a:p>
            <a:fld id="{5BE57D68-4522-40D9-ABAF-76F0AED7CF8B}" type="slidenum">
              <a:rPr lang="es-ES"/>
              <a:pPr/>
              <a:t>‹Nº›</a:t>
            </a:fld>
            <a:endParaRPr lang="es-ES"/>
          </a:p>
        </p:txBody>
      </p:sp>
    </p:spTree>
    <p:extLst>
      <p:ext uri="{BB962C8B-B14F-4D97-AF65-F5344CB8AC3E}">
        <p14:creationId xmlns:p14="http://schemas.microsoft.com/office/powerpoint/2010/main" val="388044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399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6" name="PlaceHolder 1"/>
          <p:cNvSpPr>
            <a:spLocks noGrp="1"/>
          </p:cNvSpPr>
          <p:nvPr>
            <p:ph type="title"/>
          </p:nvPr>
        </p:nvSpPr>
        <p:spPr>
          <a:xfrm>
            <a:off x="360000" y="1405080"/>
            <a:ext cx="9968400" cy="1440000"/>
          </a:xfrm>
          <a:prstGeom prst="rect">
            <a:avLst/>
          </a:prstGeom>
        </p:spPr>
        <p:txBody>
          <a:bodyPr wrap="none" lIns="0" tIns="0" rIns="0" bIns="0" anchor="ctr"/>
          <a:lstStyle/>
          <a:p>
            <a:endParaRPr/>
          </a:p>
        </p:txBody>
      </p:sp>
      <p:sp>
        <p:nvSpPr>
          <p:cNvPr id="87" name="PlaceHolder 2"/>
          <p:cNvSpPr>
            <a:spLocks noGrp="1"/>
          </p:cNvSpPr>
          <p:nvPr>
            <p:ph type="subTitle"/>
          </p:nvPr>
        </p:nvSpPr>
        <p:spPr>
          <a:xfrm>
            <a:off x="534240" y="1769400"/>
            <a:ext cx="9619200" cy="43862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276903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360363" y="360363"/>
            <a:ext cx="99679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en-US" smtClean="0"/>
              <a:t>Clic para editar título</a:t>
            </a:r>
            <a:endParaRPr lang="es-ES" smtClean="0"/>
          </a:p>
        </p:txBody>
      </p:sp>
      <p:sp>
        <p:nvSpPr>
          <p:cNvPr id="1027" name="Marcador de texto 2"/>
          <p:cNvSpPr>
            <a:spLocks noGrp="1"/>
          </p:cNvSpPr>
          <p:nvPr>
            <p:ph type="body" idx="1"/>
          </p:nvPr>
        </p:nvSpPr>
        <p:spPr bwMode="auto">
          <a:xfrm>
            <a:off x="360363" y="1404938"/>
            <a:ext cx="9967912" cy="508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smtClean="0"/>
          </a:p>
        </p:txBody>
      </p:sp>
      <p:sp>
        <p:nvSpPr>
          <p:cNvPr id="4" name="Marcador de fecha 3"/>
          <p:cNvSpPr>
            <a:spLocks noGrp="1"/>
          </p:cNvSpPr>
          <p:nvPr>
            <p:ph type="dt" sz="half" idx="2"/>
          </p:nvPr>
        </p:nvSpPr>
        <p:spPr>
          <a:xfrm>
            <a:off x="360363" y="6829425"/>
            <a:ext cx="2493962" cy="360363"/>
          </a:xfrm>
          <a:prstGeom prst="rect">
            <a:avLst/>
          </a:prstGeom>
        </p:spPr>
        <p:txBody>
          <a:bodyPr vert="horz" lIns="99551" tIns="49775" rIns="99551" bIns="49775" rtlCol="0" anchor="ctr"/>
          <a:lstStyle>
            <a:lvl1pPr algn="l" defTabSz="497754" fontAlgn="auto">
              <a:spcBef>
                <a:spcPts val="0"/>
              </a:spcBef>
              <a:spcAft>
                <a:spcPts val="0"/>
              </a:spcAft>
              <a:defRPr sz="1200" smtClean="0">
                <a:solidFill>
                  <a:srgbClr val="004270"/>
                </a:solidFill>
                <a:latin typeface="Arial"/>
                <a:cs typeface="Arial"/>
              </a:defRPr>
            </a:lvl1pPr>
          </a:lstStyle>
          <a:p>
            <a:pPr>
              <a:defRPr/>
            </a:pPr>
            <a:fld id="{C5F2B76B-17F1-4EC3-B8AB-1ED4953C87D2}" type="datetime2">
              <a:rPr lang="en-US"/>
              <a:pPr>
                <a:defRPr/>
              </a:pPr>
              <a:t>Friday, July 04, 2014</a:t>
            </a:fld>
            <a:endParaRPr lang="es-ES" dirty="0"/>
          </a:p>
        </p:txBody>
      </p:sp>
      <p:sp>
        <p:nvSpPr>
          <p:cNvPr id="5" name="Marcador de pie de página 4"/>
          <p:cNvSpPr>
            <a:spLocks noGrp="1"/>
          </p:cNvSpPr>
          <p:nvPr>
            <p:ph type="ftr" sz="quarter" idx="3"/>
          </p:nvPr>
        </p:nvSpPr>
        <p:spPr>
          <a:xfrm>
            <a:off x="3667125" y="6829425"/>
            <a:ext cx="3384550" cy="360363"/>
          </a:xfrm>
          <a:prstGeom prst="rect">
            <a:avLst/>
          </a:prstGeom>
        </p:spPr>
        <p:txBody>
          <a:bodyPr vert="horz" lIns="99551" tIns="49775" rIns="99551" bIns="49775" rtlCol="0" anchor="ctr"/>
          <a:lstStyle>
            <a:lvl1pPr algn="ctr" defTabSz="497754" fontAlgn="auto">
              <a:spcBef>
                <a:spcPts val="0"/>
              </a:spcBef>
              <a:spcAft>
                <a:spcPts val="0"/>
              </a:spcAft>
              <a:defRPr sz="1200" dirty="0">
                <a:solidFill>
                  <a:srgbClr val="004270"/>
                </a:solidFill>
                <a:latin typeface="Arial"/>
                <a:cs typeface="Arial"/>
              </a:defRPr>
            </a:lvl1pPr>
          </a:lstStyle>
          <a:p>
            <a:pPr>
              <a:defRPr/>
            </a:pPr>
            <a:endParaRPr lang="es-ES"/>
          </a:p>
        </p:txBody>
      </p:sp>
      <p:sp>
        <p:nvSpPr>
          <p:cNvPr id="6" name="Marcador de número de diapositiva 5"/>
          <p:cNvSpPr>
            <a:spLocks noGrp="1"/>
          </p:cNvSpPr>
          <p:nvPr>
            <p:ph type="sldNum" sz="quarter" idx="4"/>
          </p:nvPr>
        </p:nvSpPr>
        <p:spPr>
          <a:xfrm>
            <a:off x="7834313" y="6834188"/>
            <a:ext cx="2493962" cy="355600"/>
          </a:xfrm>
          <a:prstGeom prst="rect">
            <a:avLst/>
          </a:prstGeom>
        </p:spPr>
        <p:txBody>
          <a:bodyPr vert="horz" wrap="square" lIns="99551" tIns="49775" rIns="99551" bIns="49775" numCol="1" anchor="ctr" anchorCtr="0" compatLnSpc="1">
            <a:prstTxWarp prst="textNoShape">
              <a:avLst/>
            </a:prstTxWarp>
          </a:bodyPr>
          <a:lstStyle>
            <a:lvl1pPr algn="r">
              <a:defRPr sz="1200">
                <a:solidFill>
                  <a:srgbClr val="004270"/>
                </a:solidFill>
                <a:latin typeface="Arial" panose="020B0604020202020204" pitchFamily="34" charset="0"/>
              </a:defRPr>
            </a:lvl1pPr>
          </a:lstStyle>
          <a:p>
            <a:fld id="{02B93656-AC0F-44B4-B4BD-BDBFE0BD1B46}"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hf hdr="0" ftr="0"/>
  <p:txStyles>
    <p:titleStyle>
      <a:lvl1pPr algn="ctr" defTabSz="496888" rtl="0" fontAlgn="base">
        <a:spcBef>
          <a:spcPct val="0"/>
        </a:spcBef>
        <a:spcAft>
          <a:spcPct val="0"/>
        </a:spcAft>
        <a:defRPr sz="3600" kern="1200">
          <a:solidFill>
            <a:schemeClr val="tx1"/>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p:titleStyle>
    <p:bodyStyle>
      <a:lvl1pPr marL="373063" indent="-373063" algn="l" defTabSz="496888" rtl="0" fontAlgn="base">
        <a:spcBef>
          <a:spcPct val="20000"/>
        </a:spcBef>
        <a:spcAft>
          <a:spcPct val="0"/>
        </a:spcAft>
        <a:buFont typeface="Arial" panose="020B0604020202020204" pitchFamily="34" charset="0"/>
        <a:buChar char="•"/>
        <a:defRPr sz="3500" kern="1200">
          <a:solidFill>
            <a:schemeClr val="tx1"/>
          </a:solidFill>
          <a:latin typeface="Arial"/>
          <a:ea typeface="+mn-ea"/>
          <a:cs typeface="Arial"/>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tx1"/>
          </a:solidFill>
          <a:latin typeface="Arial"/>
          <a:ea typeface="+mn-ea"/>
          <a:cs typeface="Arial"/>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tx1"/>
          </a:solidFill>
          <a:latin typeface="Arial"/>
          <a:ea typeface="+mn-ea"/>
          <a:cs typeface="Arial"/>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s-E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9" name="Imagen 7"/>
          <p:cNvPicPr/>
          <p:nvPr/>
        </p:nvPicPr>
        <p:blipFill>
          <a:blip r:embed="rId14"/>
          <a:stretch>
            <a:fillRect/>
          </a:stretch>
        </p:blipFill>
        <p:spPr>
          <a:xfrm>
            <a:off x="9728280" y="6824520"/>
            <a:ext cx="599760" cy="360000"/>
          </a:xfrm>
          <a:prstGeom prst="rect">
            <a:avLst/>
          </a:prstGeom>
          <a:ln>
            <a:noFill/>
          </a:ln>
        </p:spPr>
      </p:pic>
      <p:sp>
        <p:nvSpPr>
          <p:cNvPr id="80" name="CustomShape 1"/>
          <p:cNvSpPr/>
          <p:nvPr/>
        </p:nvSpPr>
        <p:spPr>
          <a:xfrm>
            <a:off x="360360" y="360360"/>
            <a:ext cx="1439640" cy="718920"/>
          </a:xfrm>
          <a:prstGeom prst="rect">
            <a:avLst/>
          </a:prstGeom>
          <a:solidFill>
            <a:srgbClr val="FEBE10"/>
          </a:solidFill>
          <a:ln w="9360">
            <a:noFill/>
          </a:ln>
        </p:spPr>
      </p:sp>
      <p:sp>
        <p:nvSpPr>
          <p:cNvPr id="81" name="CustomShape 2"/>
          <p:cNvSpPr/>
          <p:nvPr/>
        </p:nvSpPr>
        <p:spPr>
          <a:xfrm>
            <a:off x="1832040" y="360360"/>
            <a:ext cx="8496000" cy="718920"/>
          </a:xfrm>
          <a:prstGeom prst="rect">
            <a:avLst/>
          </a:prstGeom>
          <a:solidFill>
            <a:srgbClr val="004270"/>
          </a:solidFill>
          <a:ln w="9360">
            <a:noFill/>
          </a:ln>
        </p:spPr>
      </p:sp>
      <p:sp>
        <p:nvSpPr>
          <p:cNvPr id="82" name="CustomShape 3"/>
          <p:cNvSpPr/>
          <p:nvPr/>
        </p:nvSpPr>
        <p:spPr>
          <a:xfrm>
            <a:off x="360360" y="6829560"/>
            <a:ext cx="9359640" cy="360000"/>
          </a:xfrm>
          <a:prstGeom prst="rect">
            <a:avLst/>
          </a:prstGeom>
          <a:solidFill>
            <a:srgbClr val="B2B5B6"/>
          </a:solidFill>
          <a:ln w="9360">
            <a:noFill/>
          </a:ln>
        </p:spPr>
      </p:sp>
      <p:sp>
        <p:nvSpPr>
          <p:cNvPr id="83" name="PlaceHolder 4"/>
          <p:cNvSpPr>
            <a:spLocks noGrp="1"/>
          </p:cNvSpPr>
          <p:nvPr>
            <p:ph type="title"/>
          </p:nvPr>
        </p:nvSpPr>
        <p:spPr>
          <a:xfrm>
            <a:off x="2031840" y="360000"/>
            <a:ext cx="8296200" cy="719640"/>
          </a:xfrm>
          <a:prstGeom prst="rect">
            <a:avLst/>
          </a:prstGeom>
        </p:spPr>
        <p:txBody>
          <a:bodyPr lIns="99720" tIns="49680" rIns="99720" bIns="49680" anchor="ctr"/>
          <a:lstStyle/>
          <a:p>
            <a:pPr>
              <a:lnSpc>
                <a:spcPct val="100000"/>
              </a:lnSpc>
            </a:pPr>
            <a:r>
              <a:rPr lang="es-ES" sz="3600">
                <a:solidFill>
                  <a:srgbClr val="FFFFFF"/>
                </a:solidFill>
                <a:latin typeface="Arial"/>
              </a:rPr>
              <a:t>Pulse para editar el formato del texto de títuloHaga clic para modificar el estilo de título del patrón</a:t>
            </a:r>
            <a:endParaRPr/>
          </a:p>
        </p:txBody>
      </p:sp>
      <p:sp>
        <p:nvSpPr>
          <p:cNvPr id="84" name="PlaceHolder 5"/>
          <p:cNvSpPr>
            <a:spLocks noGrp="1"/>
          </p:cNvSpPr>
          <p:nvPr>
            <p:ph type="body"/>
          </p:nvPr>
        </p:nvSpPr>
        <p:spPr>
          <a:xfrm>
            <a:off x="360360" y="1405080"/>
            <a:ext cx="9967680" cy="5081400"/>
          </a:xfrm>
          <a:prstGeom prst="rect">
            <a:avLst/>
          </a:prstGeom>
        </p:spPr>
        <p:txBody>
          <a:bodyPr lIns="99720" tIns="49680" rIns="99720" bIns="49680"/>
          <a:lstStyle/>
          <a:p>
            <a:pPr>
              <a:buSzPct val="25000"/>
              <a:buFont typeface="StarSymbol"/>
              <a:buChar char=""/>
            </a:pPr>
            <a:r>
              <a:rPr lang="es-ES" sz="3500">
                <a:solidFill>
                  <a:srgbClr val="000000"/>
                </a:solidFill>
                <a:latin typeface="Arial"/>
              </a:rPr>
              <a:t>Pulse para editar el formato de esquema del texto</a:t>
            </a:r>
            <a:endParaRPr/>
          </a:p>
          <a:p>
            <a:pPr lvl="1">
              <a:buSzPct val="25000"/>
              <a:buFont typeface="StarSymbol"/>
              <a:buChar char=""/>
            </a:pPr>
            <a:r>
              <a:rPr lang="es-ES" sz="3500">
                <a:solidFill>
                  <a:srgbClr val="000000"/>
                </a:solidFill>
                <a:latin typeface="Arial"/>
              </a:rPr>
              <a:t>Segundo nivel del esquema</a:t>
            </a:r>
            <a:endParaRPr/>
          </a:p>
          <a:p>
            <a:pPr lvl="2">
              <a:buSzPct val="25000"/>
              <a:buFont typeface="StarSymbol"/>
              <a:buChar char=""/>
            </a:pPr>
            <a:r>
              <a:rPr lang="es-ES" sz="3500">
                <a:solidFill>
                  <a:srgbClr val="000000"/>
                </a:solidFill>
                <a:latin typeface="Arial"/>
              </a:rPr>
              <a:t>Tercer nivel del esquema</a:t>
            </a:r>
            <a:endParaRPr/>
          </a:p>
          <a:p>
            <a:pPr lvl="3">
              <a:buSzPct val="25000"/>
              <a:buFont typeface="StarSymbol"/>
              <a:buChar char=""/>
            </a:pPr>
            <a:r>
              <a:rPr lang="es-ES" sz="3500">
                <a:solidFill>
                  <a:srgbClr val="000000"/>
                </a:solidFill>
                <a:latin typeface="Arial"/>
              </a:rPr>
              <a:t>Cuarto nivel del esquema</a:t>
            </a:r>
            <a:endParaRPr/>
          </a:p>
          <a:p>
            <a:pPr lvl="4">
              <a:buSzPct val="25000"/>
              <a:buFont typeface="StarSymbol"/>
              <a:buChar char=""/>
            </a:pPr>
            <a:r>
              <a:rPr lang="es-ES" sz="3500">
                <a:solidFill>
                  <a:srgbClr val="000000"/>
                </a:solidFill>
                <a:latin typeface="Arial"/>
              </a:rPr>
              <a:t>Quinto nivel del esquema</a:t>
            </a:r>
            <a:endParaRPr/>
          </a:p>
          <a:p>
            <a:pPr lvl="5">
              <a:buSzPct val="25000"/>
              <a:buFont typeface="StarSymbol"/>
              <a:buChar char=""/>
            </a:pPr>
            <a:r>
              <a:rPr lang="es-ES" sz="3500">
                <a:solidFill>
                  <a:srgbClr val="000000"/>
                </a:solidFill>
                <a:latin typeface="Arial"/>
              </a:rPr>
              <a:t>Sexto nivel del esquema</a:t>
            </a:r>
            <a:endParaRPr/>
          </a:p>
          <a:p>
            <a:pPr>
              <a:lnSpc>
                <a:spcPct val="100000"/>
              </a:lnSpc>
              <a:buFont typeface="Arial"/>
              <a:buChar char="•"/>
            </a:pPr>
            <a:r>
              <a:rPr lang="es-ES" sz="3500">
                <a:solidFill>
                  <a:srgbClr val="000000"/>
                </a:solidFill>
                <a:latin typeface="Arial"/>
              </a:rPr>
              <a:t>Séptimo nivel del esquemaHaga clic para modificar el estilo de texto del patrón</a:t>
            </a:r>
            <a:endParaRPr/>
          </a:p>
          <a:p>
            <a:pPr lvl="1">
              <a:lnSpc>
                <a:spcPct val="100000"/>
              </a:lnSpc>
              <a:buFont typeface="Arial"/>
              <a:buChar char="–"/>
            </a:pPr>
            <a:r>
              <a:rPr lang="es-ES" sz="3000">
                <a:solidFill>
                  <a:srgbClr val="000000"/>
                </a:solidFill>
                <a:latin typeface="Arial"/>
              </a:rPr>
              <a:t>Segundo nivel</a:t>
            </a:r>
            <a:endParaRPr/>
          </a:p>
          <a:p>
            <a:pPr lvl="2">
              <a:lnSpc>
                <a:spcPct val="100000"/>
              </a:lnSpc>
              <a:buFont typeface="Arial"/>
              <a:buChar char="•"/>
            </a:pPr>
            <a:r>
              <a:rPr lang="es-ES" sz="2600">
                <a:solidFill>
                  <a:srgbClr val="000000"/>
                </a:solidFill>
                <a:latin typeface="Arial"/>
              </a:rPr>
              <a:t>Tercer nivel</a:t>
            </a:r>
            <a:endParaRPr/>
          </a:p>
          <a:p>
            <a:pPr lvl="3">
              <a:lnSpc>
                <a:spcPct val="100000"/>
              </a:lnSpc>
              <a:buFont typeface="Arial"/>
              <a:buChar char="–"/>
            </a:pPr>
            <a:r>
              <a:rPr lang="es-ES" sz="2200">
                <a:solidFill>
                  <a:srgbClr val="000000"/>
                </a:solidFill>
                <a:latin typeface="Arial"/>
              </a:rPr>
              <a:t>Cuarto nivel</a:t>
            </a:r>
            <a:endParaRPr/>
          </a:p>
          <a:p>
            <a:pPr lvl="4">
              <a:lnSpc>
                <a:spcPct val="100000"/>
              </a:lnSpc>
              <a:buFont typeface="Arial"/>
              <a:buChar char="»"/>
            </a:pPr>
            <a:r>
              <a:rPr lang="es-ES" sz="2200">
                <a:solidFill>
                  <a:srgbClr val="000000"/>
                </a:solidFill>
                <a:latin typeface="Arial"/>
              </a:rPr>
              <a:t>Quinto nivel</a:t>
            </a:r>
            <a:endParaRPr/>
          </a:p>
        </p:txBody>
      </p:sp>
      <p:sp>
        <p:nvSpPr>
          <p:cNvPr id="85" name="PlaceHolder 6"/>
          <p:cNvSpPr>
            <a:spLocks noGrp="1"/>
          </p:cNvSpPr>
          <p:nvPr>
            <p:ph type="sldNum"/>
          </p:nvPr>
        </p:nvSpPr>
        <p:spPr>
          <a:xfrm>
            <a:off x="360360" y="6824520"/>
            <a:ext cx="2493720" cy="355320"/>
          </a:xfrm>
          <a:prstGeom prst="rect">
            <a:avLst/>
          </a:prstGeom>
        </p:spPr>
        <p:txBody>
          <a:bodyPr lIns="99720" tIns="49680" rIns="99720" bIns="49680" anchor="ctr"/>
          <a:lstStyle/>
          <a:p>
            <a:pPr defTabSz="914400" fontAlgn="auto">
              <a:spcBef>
                <a:spcPts val="0"/>
              </a:spcBef>
              <a:spcAft>
                <a:spcPts val="0"/>
              </a:spcAft>
            </a:pPr>
            <a:fld id="{D8EB20D7-D9BC-4963-B857-3738314C31F0}" type="slidenum">
              <a:rPr lang="es-EC" sz="1200">
                <a:solidFill>
                  <a:srgbClr val="004270"/>
                </a:solidFill>
                <a:latin typeface="Arial"/>
              </a:rPr>
              <a:pPr defTabSz="914400" fontAlgn="auto">
                <a:spcBef>
                  <a:spcPts val="0"/>
                </a:spcBef>
                <a:spcAft>
                  <a:spcPts val="0"/>
                </a:spcAft>
              </a:pPr>
              <a:t>‹Nº›</a:t>
            </a:fld>
            <a:endParaRPr sz="1800">
              <a:solidFill>
                <a:prstClr val="black"/>
              </a:solidFill>
              <a:latin typeface="Arial"/>
            </a:endParaRPr>
          </a:p>
        </p:txBody>
      </p:sp>
    </p:spTree>
    <p:extLst>
      <p:ext uri="{BB962C8B-B14F-4D97-AF65-F5344CB8AC3E}">
        <p14:creationId xmlns:p14="http://schemas.microsoft.com/office/powerpoint/2010/main" val="12659293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9" name="Imagen 7"/>
          <p:cNvPicPr/>
          <p:nvPr/>
        </p:nvPicPr>
        <p:blipFill>
          <a:blip r:embed="rId14"/>
          <a:stretch>
            <a:fillRect/>
          </a:stretch>
        </p:blipFill>
        <p:spPr>
          <a:xfrm>
            <a:off x="9728280" y="6824520"/>
            <a:ext cx="599760" cy="360000"/>
          </a:xfrm>
          <a:prstGeom prst="rect">
            <a:avLst/>
          </a:prstGeom>
          <a:ln>
            <a:noFill/>
          </a:ln>
        </p:spPr>
      </p:pic>
      <p:sp>
        <p:nvSpPr>
          <p:cNvPr id="80" name="CustomShape 1"/>
          <p:cNvSpPr/>
          <p:nvPr/>
        </p:nvSpPr>
        <p:spPr>
          <a:xfrm>
            <a:off x="360360" y="360360"/>
            <a:ext cx="1439640" cy="718920"/>
          </a:xfrm>
          <a:prstGeom prst="rect">
            <a:avLst/>
          </a:prstGeom>
          <a:solidFill>
            <a:srgbClr val="FEBE10"/>
          </a:solidFill>
          <a:ln w="9360">
            <a:noFill/>
          </a:ln>
        </p:spPr>
      </p:sp>
      <p:sp>
        <p:nvSpPr>
          <p:cNvPr id="81" name="CustomShape 2"/>
          <p:cNvSpPr/>
          <p:nvPr/>
        </p:nvSpPr>
        <p:spPr>
          <a:xfrm>
            <a:off x="1832040" y="360360"/>
            <a:ext cx="8496000" cy="718920"/>
          </a:xfrm>
          <a:prstGeom prst="rect">
            <a:avLst/>
          </a:prstGeom>
          <a:solidFill>
            <a:srgbClr val="004270"/>
          </a:solidFill>
          <a:ln w="9360">
            <a:noFill/>
          </a:ln>
        </p:spPr>
      </p:sp>
      <p:sp>
        <p:nvSpPr>
          <p:cNvPr id="82" name="CustomShape 3"/>
          <p:cNvSpPr/>
          <p:nvPr/>
        </p:nvSpPr>
        <p:spPr>
          <a:xfrm>
            <a:off x="360360" y="6829560"/>
            <a:ext cx="9359640" cy="360000"/>
          </a:xfrm>
          <a:prstGeom prst="rect">
            <a:avLst/>
          </a:prstGeom>
          <a:solidFill>
            <a:srgbClr val="B2B5B6"/>
          </a:solidFill>
          <a:ln w="9360">
            <a:noFill/>
          </a:ln>
        </p:spPr>
      </p:sp>
      <p:sp>
        <p:nvSpPr>
          <p:cNvPr id="83" name="PlaceHolder 4"/>
          <p:cNvSpPr>
            <a:spLocks noGrp="1"/>
          </p:cNvSpPr>
          <p:nvPr>
            <p:ph type="title"/>
          </p:nvPr>
        </p:nvSpPr>
        <p:spPr>
          <a:xfrm>
            <a:off x="2031840" y="360000"/>
            <a:ext cx="8296200" cy="719640"/>
          </a:xfrm>
          <a:prstGeom prst="rect">
            <a:avLst/>
          </a:prstGeom>
        </p:spPr>
        <p:txBody>
          <a:bodyPr lIns="99720" tIns="49680" rIns="99720" bIns="49680" anchor="ctr"/>
          <a:lstStyle/>
          <a:p>
            <a:pPr>
              <a:lnSpc>
                <a:spcPct val="100000"/>
              </a:lnSpc>
            </a:pPr>
            <a:r>
              <a:rPr lang="es-ES" sz="3600">
                <a:solidFill>
                  <a:srgbClr val="FFFFFF"/>
                </a:solidFill>
                <a:latin typeface="Arial"/>
              </a:rPr>
              <a:t>Pulse para editar el formato del texto de títuloHaga clic para modificar el estilo de título del patrón</a:t>
            </a:r>
            <a:endParaRPr/>
          </a:p>
        </p:txBody>
      </p:sp>
      <p:sp>
        <p:nvSpPr>
          <p:cNvPr id="84" name="PlaceHolder 5"/>
          <p:cNvSpPr>
            <a:spLocks noGrp="1"/>
          </p:cNvSpPr>
          <p:nvPr>
            <p:ph type="body"/>
          </p:nvPr>
        </p:nvSpPr>
        <p:spPr>
          <a:xfrm>
            <a:off x="360360" y="1405080"/>
            <a:ext cx="9967680" cy="5081400"/>
          </a:xfrm>
          <a:prstGeom prst="rect">
            <a:avLst/>
          </a:prstGeom>
        </p:spPr>
        <p:txBody>
          <a:bodyPr lIns="99720" tIns="49680" rIns="99720" bIns="49680"/>
          <a:lstStyle/>
          <a:p>
            <a:pPr>
              <a:buSzPct val="25000"/>
              <a:buFont typeface="StarSymbol"/>
              <a:buChar char=""/>
            </a:pPr>
            <a:r>
              <a:rPr lang="es-ES" sz="3500">
                <a:solidFill>
                  <a:srgbClr val="000000"/>
                </a:solidFill>
                <a:latin typeface="Arial"/>
              </a:rPr>
              <a:t>Pulse para editar el formato de esquema del texto</a:t>
            </a:r>
            <a:endParaRPr/>
          </a:p>
          <a:p>
            <a:pPr lvl="1">
              <a:buSzPct val="25000"/>
              <a:buFont typeface="StarSymbol"/>
              <a:buChar char=""/>
            </a:pPr>
            <a:r>
              <a:rPr lang="es-ES" sz="3500">
                <a:solidFill>
                  <a:srgbClr val="000000"/>
                </a:solidFill>
                <a:latin typeface="Arial"/>
              </a:rPr>
              <a:t>Segundo nivel del esquema</a:t>
            </a:r>
            <a:endParaRPr/>
          </a:p>
          <a:p>
            <a:pPr lvl="2">
              <a:buSzPct val="25000"/>
              <a:buFont typeface="StarSymbol"/>
              <a:buChar char=""/>
            </a:pPr>
            <a:r>
              <a:rPr lang="es-ES" sz="3500">
                <a:solidFill>
                  <a:srgbClr val="000000"/>
                </a:solidFill>
                <a:latin typeface="Arial"/>
              </a:rPr>
              <a:t>Tercer nivel del esquema</a:t>
            </a:r>
            <a:endParaRPr/>
          </a:p>
          <a:p>
            <a:pPr lvl="3">
              <a:buSzPct val="25000"/>
              <a:buFont typeface="StarSymbol"/>
              <a:buChar char=""/>
            </a:pPr>
            <a:r>
              <a:rPr lang="es-ES" sz="3500">
                <a:solidFill>
                  <a:srgbClr val="000000"/>
                </a:solidFill>
                <a:latin typeface="Arial"/>
              </a:rPr>
              <a:t>Cuarto nivel del esquema</a:t>
            </a:r>
            <a:endParaRPr/>
          </a:p>
          <a:p>
            <a:pPr lvl="4">
              <a:buSzPct val="25000"/>
              <a:buFont typeface="StarSymbol"/>
              <a:buChar char=""/>
            </a:pPr>
            <a:r>
              <a:rPr lang="es-ES" sz="3500">
                <a:solidFill>
                  <a:srgbClr val="000000"/>
                </a:solidFill>
                <a:latin typeface="Arial"/>
              </a:rPr>
              <a:t>Quinto nivel del esquema</a:t>
            </a:r>
            <a:endParaRPr/>
          </a:p>
          <a:p>
            <a:pPr lvl="5">
              <a:buSzPct val="25000"/>
              <a:buFont typeface="StarSymbol"/>
              <a:buChar char=""/>
            </a:pPr>
            <a:r>
              <a:rPr lang="es-ES" sz="3500">
                <a:solidFill>
                  <a:srgbClr val="000000"/>
                </a:solidFill>
                <a:latin typeface="Arial"/>
              </a:rPr>
              <a:t>Sexto nivel del esquema</a:t>
            </a:r>
            <a:endParaRPr/>
          </a:p>
          <a:p>
            <a:pPr>
              <a:lnSpc>
                <a:spcPct val="100000"/>
              </a:lnSpc>
              <a:buFont typeface="Arial"/>
              <a:buChar char="•"/>
            </a:pPr>
            <a:r>
              <a:rPr lang="es-ES" sz="3500">
                <a:solidFill>
                  <a:srgbClr val="000000"/>
                </a:solidFill>
                <a:latin typeface="Arial"/>
              </a:rPr>
              <a:t>Séptimo nivel del esquemaHaga clic para modificar el estilo de texto del patrón</a:t>
            </a:r>
            <a:endParaRPr/>
          </a:p>
          <a:p>
            <a:pPr lvl="1">
              <a:lnSpc>
                <a:spcPct val="100000"/>
              </a:lnSpc>
              <a:buFont typeface="Arial"/>
              <a:buChar char="–"/>
            </a:pPr>
            <a:r>
              <a:rPr lang="es-ES" sz="3000">
                <a:solidFill>
                  <a:srgbClr val="000000"/>
                </a:solidFill>
                <a:latin typeface="Arial"/>
              </a:rPr>
              <a:t>Segundo nivel</a:t>
            </a:r>
            <a:endParaRPr/>
          </a:p>
          <a:p>
            <a:pPr lvl="2">
              <a:lnSpc>
                <a:spcPct val="100000"/>
              </a:lnSpc>
              <a:buFont typeface="Arial"/>
              <a:buChar char="•"/>
            </a:pPr>
            <a:r>
              <a:rPr lang="es-ES" sz="2600">
                <a:solidFill>
                  <a:srgbClr val="000000"/>
                </a:solidFill>
                <a:latin typeface="Arial"/>
              </a:rPr>
              <a:t>Tercer nivel</a:t>
            </a:r>
            <a:endParaRPr/>
          </a:p>
          <a:p>
            <a:pPr lvl="3">
              <a:lnSpc>
                <a:spcPct val="100000"/>
              </a:lnSpc>
              <a:buFont typeface="Arial"/>
              <a:buChar char="–"/>
            </a:pPr>
            <a:r>
              <a:rPr lang="es-ES" sz="2200">
                <a:solidFill>
                  <a:srgbClr val="000000"/>
                </a:solidFill>
                <a:latin typeface="Arial"/>
              </a:rPr>
              <a:t>Cuarto nivel</a:t>
            </a:r>
            <a:endParaRPr/>
          </a:p>
          <a:p>
            <a:pPr lvl="4">
              <a:lnSpc>
                <a:spcPct val="100000"/>
              </a:lnSpc>
              <a:buFont typeface="Arial"/>
              <a:buChar char="»"/>
            </a:pPr>
            <a:r>
              <a:rPr lang="es-ES" sz="2200">
                <a:solidFill>
                  <a:srgbClr val="000000"/>
                </a:solidFill>
                <a:latin typeface="Arial"/>
              </a:rPr>
              <a:t>Quinto nivel</a:t>
            </a:r>
            <a:endParaRPr/>
          </a:p>
        </p:txBody>
      </p:sp>
      <p:sp>
        <p:nvSpPr>
          <p:cNvPr id="85" name="PlaceHolder 6"/>
          <p:cNvSpPr>
            <a:spLocks noGrp="1"/>
          </p:cNvSpPr>
          <p:nvPr>
            <p:ph type="sldNum"/>
          </p:nvPr>
        </p:nvSpPr>
        <p:spPr>
          <a:xfrm>
            <a:off x="360360" y="6824520"/>
            <a:ext cx="2493720" cy="355320"/>
          </a:xfrm>
          <a:prstGeom prst="rect">
            <a:avLst/>
          </a:prstGeom>
        </p:spPr>
        <p:txBody>
          <a:bodyPr lIns="99720" tIns="49680" rIns="99720" bIns="49680" anchor="ctr"/>
          <a:lstStyle/>
          <a:p>
            <a:pPr defTabSz="914400" fontAlgn="auto">
              <a:spcBef>
                <a:spcPts val="0"/>
              </a:spcBef>
              <a:spcAft>
                <a:spcPts val="0"/>
              </a:spcAft>
            </a:pPr>
            <a:fld id="{D8EB20D7-D9BC-4963-B857-3738314C31F0}" type="slidenum">
              <a:rPr lang="es-EC" sz="1200">
                <a:solidFill>
                  <a:srgbClr val="004270"/>
                </a:solidFill>
                <a:latin typeface="Arial"/>
              </a:rPr>
              <a:pPr defTabSz="914400" fontAlgn="auto">
                <a:spcBef>
                  <a:spcPts val="0"/>
                </a:spcBef>
                <a:spcAft>
                  <a:spcPts val="0"/>
                </a:spcAft>
              </a:pPr>
              <a:t>‹Nº›</a:t>
            </a:fld>
            <a:endParaRPr sz="1800">
              <a:solidFill>
                <a:prstClr val="black"/>
              </a:solidFill>
              <a:latin typeface="Arial"/>
            </a:endParaRPr>
          </a:p>
        </p:txBody>
      </p:sp>
    </p:spTree>
    <p:extLst>
      <p:ext uri="{BB962C8B-B14F-4D97-AF65-F5344CB8AC3E}">
        <p14:creationId xmlns:p14="http://schemas.microsoft.com/office/powerpoint/2010/main" val="34806907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1.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Marcador de número de diapositiva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67496659-2F31-47B2-8A6F-B2677D3658F6}" type="slidenum">
              <a:rPr lang="es-ES" sz="1200">
                <a:solidFill>
                  <a:srgbClr val="004270"/>
                </a:solidFill>
                <a:latin typeface="Arial" panose="020B0604020202020204" pitchFamily="34" charset="0"/>
              </a:rPr>
              <a:pPr/>
              <a:t>1</a:t>
            </a:fld>
            <a:endParaRPr lang="es-ES" sz="1200">
              <a:solidFill>
                <a:srgbClr val="00427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ChangeArrowheads="1"/>
          </p:cNvSpPr>
          <p:nvPr>
            <p:ph type="title"/>
          </p:nvPr>
        </p:nvSpPr>
        <p:spPr>
          <a:xfrm>
            <a:off x="1285590" y="441166"/>
            <a:ext cx="8117459" cy="1651222"/>
          </a:xfrm>
        </p:spPr>
        <p:txBody>
          <a:bodyPr/>
          <a:lstStyle/>
          <a:p>
            <a:pPr eaLnBrk="1" hangingPunct="1"/>
            <a:r>
              <a:rPr lang="en-US" smtClean="0"/>
              <a:t>Ejercicio POO</a:t>
            </a:r>
          </a:p>
        </p:txBody>
      </p:sp>
      <p:pic>
        <p:nvPicPr>
          <p:cNvPr id="2970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7" y="1764665"/>
            <a:ext cx="9831705" cy="5180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 </a:t>
            </a:r>
            <a:r>
              <a:rPr lang="en-US" dirty="0" err="1" smtClean="0"/>
              <a:t>Solución</a:t>
            </a:r>
            <a:endParaRPr lang="en-US" dirty="0" smtClean="0"/>
          </a:p>
        </p:txBody>
      </p:sp>
    </p:spTree>
    <p:extLst>
      <p:ext uri="{BB962C8B-B14F-4D97-AF65-F5344CB8AC3E}">
        <p14:creationId xmlns:p14="http://schemas.microsoft.com/office/powerpoint/2010/main" val="23109440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989" y="1310894"/>
            <a:ext cx="7058660" cy="6097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 </a:t>
            </a:r>
            <a:r>
              <a:rPr lang="en-US" dirty="0" err="1" smtClean="0"/>
              <a:t>Solución</a:t>
            </a:r>
            <a:endParaRPr lang="en-US" dirty="0" smtClean="0"/>
          </a:p>
        </p:txBody>
      </p:sp>
    </p:spTree>
    <p:extLst>
      <p:ext uri="{BB962C8B-B14F-4D97-AF65-F5344CB8AC3E}">
        <p14:creationId xmlns:p14="http://schemas.microsoft.com/office/powerpoint/2010/main" val="3670298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ChangeArrowheads="1"/>
          </p:cNvSpPr>
          <p:nvPr>
            <p:ph type="title"/>
          </p:nvPr>
        </p:nvSpPr>
        <p:spPr>
          <a:xfrm>
            <a:off x="1285590" y="932752"/>
            <a:ext cx="8117459" cy="1159637"/>
          </a:xfrm>
        </p:spPr>
        <p:txBody>
          <a:bodyPr/>
          <a:lstStyle/>
          <a:p>
            <a:pPr eaLnBrk="1" hangingPunct="1"/>
            <a:r>
              <a:rPr lang="en-US" smtClean="0"/>
              <a:t>Ejercicio POO</a:t>
            </a:r>
          </a:p>
        </p:txBody>
      </p:sp>
      <p:pic>
        <p:nvPicPr>
          <p:cNvPr id="3174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7503" y="2508345"/>
            <a:ext cx="6453632" cy="369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 </a:t>
            </a:r>
            <a:r>
              <a:rPr lang="en-US" dirty="0" err="1" smtClean="0"/>
              <a:t>Solución</a:t>
            </a:r>
            <a:endParaRPr lang="en-US" dirty="0" smtClean="0"/>
          </a:p>
        </p:txBody>
      </p:sp>
    </p:spTree>
    <p:extLst>
      <p:ext uri="{BB962C8B-B14F-4D97-AF65-F5344CB8AC3E}">
        <p14:creationId xmlns:p14="http://schemas.microsoft.com/office/powerpoint/2010/main" val="35830007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ChangeArrowheads="1"/>
          </p:cNvSpPr>
          <p:nvPr>
            <p:ph type="title"/>
          </p:nvPr>
        </p:nvSpPr>
        <p:spPr>
          <a:xfrm>
            <a:off x="1285590" y="932751"/>
            <a:ext cx="8117459" cy="680657"/>
          </a:xfrm>
        </p:spPr>
        <p:txBody>
          <a:bodyPr/>
          <a:lstStyle/>
          <a:p>
            <a:pPr eaLnBrk="1" hangingPunct="1"/>
            <a:r>
              <a:rPr lang="en-US" sz="4764"/>
              <a:t>Ejercicio POO - TestContacto</a:t>
            </a:r>
          </a:p>
        </p:txBody>
      </p:sp>
      <p:pic>
        <p:nvPicPr>
          <p:cNvPr id="3277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7" y="1789875"/>
            <a:ext cx="9831705" cy="5144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 </a:t>
            </a:r>
            <a:r>
              <a:rPr lang="en-US" dirty="0" err="1" smtClean="0"/>
              <a:t>Solución</a:t>
            </a:r>
            <a:endParaRPr lang="en-US" dirty="0" smtClean="0"/>
          </a:p>
        </p:txBody>
      </p:sp>
    </p:spTree>
    <p:extLst>
      <p:ext uri="{BB962C8B-B14F-4D97-AF65-F5344CB8AC3E}">
        <p14:creationId xmlns:p14="http://schemas.microsoft.com/office/powerpoint/2010/main" val="6770275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0"/>
          </p:nvPr>
        </p:nvSpPr>
        <p:spPr/>
        <p:txBody>
          <a:bodyPr/>
          <a:lstStyle>
            <a:lvl1pPr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819325" indent="-315125"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260500"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7647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2689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7731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32773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7815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42857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eaLnBrk="1" hangingPunct="1"/>
            <a:fld id="{E969FE24-7517-463A-A614-71C672DDC268}"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eaLnBrk="1" hangingPunct="1"/>
              <a:t>14</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20484" name="Rectangle 2"/>
          <p:cNvSpPr>
            <a:spLocks noChangeArrowheads="1"/>
          </p:cNvSpPr>
          <p:nvPr>
            <p:ph type="body" idx="1"/>
          </p:nvPr>
        </p:nvSpPr>
        <p:spPr>
          <a:xfrm>
            <a:off x="1058704" y="1558087"/>
            <a:ext cx="8569480" cy="5378027"/>
          </a:xfrm>
        </p:spPr>
        <p:txBody>
          <a:bodyPr vert="horz" wrap="square" lIns="99551" tIns="49775" rIns="142479" bIns="49775" numCol="1" anchor="t" anchorCtr="0" compatLnSpc="1">
            <a:prstTxWarp prst="textNoShape">
              <a:avLst/>
            </a:prstTxWarp>
          </a:bodyPr>
          <a:lstStyle/>
          <a:p>
            <a:pPr algn="just" eaLnBrk="1" hangingPunct="1"/>
            <a:r>
              <a:rPr lang="en-US" smtClean="0"/>
              <a:t>Elabore un programa en Java que tenga una clase denominada Cuenta. La clase debe poseer un atributo que se llame saldo. Se deben elaborar dos constructores uno que inicialice el saldo en 0 y otro en un valor positivo diferente de 0. La clase debe poseer los métodos configurar y obtener para el atributo saldo. Finalmente elabore una clase de prueba.</a:t>
            </a:r>
          </a:p>
        </p:txBody>
      </p:sp>
      <p:sp>
        <p:nvSpPr>
          <p:cNvPr id="20485" name="Text Box 3"/>
          <p:cNvSpPr txBox="1">
            <a:spLocks noChangeArrowheads="1"/>
          </p:cNvSpPr>
          <p:nvPr/>
        </p:nvSpPr>
        <p:spPr bwMode="auto">
          <a:xfrm>
            <a:off x="8411476" y="6890597"/>
            <a:ext cx="332625" cy="3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lstStyle>
            <a:lvl1pPr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742950" indent="-28575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1430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6002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0574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algn="ctr" eaLnBrk="1" hangingPunct="1"/>
            <a:fld id="{585F2832-816E-4E03-9636-158A163BC624}"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algn="ctr" eaLnBrk="1" hangingPunct="1"/>
              <a:t>14</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6"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a:t>
            </a:r>
            <a:r>
              <a:rPr lang="en-US" dirty="0" smtClean="0"/>
              <a:t>– </a:t>
            </a:r>
            <a:r>
              <a:rPr lang="en-US" dirty="0" err="1" smtClean="0"/>
              <a:t>Problema</a:t>
            </a:r>
            <a:r>
              <a:rPr lang="en-US" dirty="0" smtClean="0"/>
              <a:t> 1</a:t>
            </a:r>
            <a:endParaRPr lang="en-US" dirty="0" smtClean="0"/>
          </a:p>
        </p:txBody>
      </p:sp>
    </p:spTree>
    <p:extLst>
      <p:ext uri="{BB962C8B-B14F-4D97-AF65-F5344CB8AC3E}">
        <p14:creationId xmlns:p14="http://schemas.microsoft.com/office/powerpoint/2010/main" val="2907981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Shape 2"/>
          <p:cNvSpPr txBox="1"/>
          <p:nvPr/>
        </p:nvSpPr>
        <p:spPr>
          <a:xfrm>
            <a:off x="360360" y="6824520"/>
            <a:ext cx="2493720" cy="355320"/>
          </a:xfrm>
          <a:prstGeom prst="rect">
            <a:avLst/>
          </a:prstGeom>
        </p:spPr>
        <p:txBody>
          <a:bodyPr lIns="99720" tIns="49680" rIns="99720" bIns="49680" anchor="ctr"/>
          <a:lstStyle/>
          <a:p>
            <a:pPr defTabSz="914400" fontAlgn="auto">
              <a:spcBef>
                <a:spcPts val="0"/>
              </a:spcBef>
              <a:spcAft>
                <a:spcPts val="0"/>
              </a:spcAft>
            </a:pPr>
            <a:fld id="{3934EBBF-5DF4-45D1-BE2F-2DC42E852DF6}" type="slidenum">
              <a:rPr lang="es-EC" sz="1200">
                <a:solidFill>
                  <a:srgbClr val="004270"/>
                </a:solidFill>
                <a:latin typeface="Arial"/>
              </a:rPr>
              <a:pPr defTabSz="914400" fontAlgn="auto">
                <a:spcBef>
                  <a:spcPts val="0"/>
                </a:spcBef>
                <a:spcAft>
                  <a:spcPts val="0"/>
                </a:spcAft>
              </a:pPr>
              <a:t>15</a:t>
            </a:fld>
            <a:endParaRPr sz="1800">
              <a:solidFill>
                <a:prstClr val="black"/>
              </a:solidFill>
              <a:latin typeface="Arial"/>
            </a:endParaRPr>
          </a:p>
        </p:txBody>
      </p:sp>
      <p:sp>
        <p:nvSpPr>
          <p:cNvPr id="218" name="CustomShape 3"/>
          <p:cNvSpPr/>
          <p:nvPr/>
        </p:nvSpPr>
        <p:spPr>
          <a:xfrm>
            <a:off x="823320" y="1050693"/>
            <a:ext cx="9489240" cy="3301560"/>
          </a:xfrm>
          <a:prstGeom prst="rect">
            <a:avLst/>
          </a:prstGeom>
          <a:noFill/>
          <a:ln>
            <a:noFill/>
          </a:ln>
        </p:spPr>
        <p:txBody>
          <a:bodyPr lIns="99720" tIns="49680" rIns="99720" bIns="49680"/>
          <a:lstStyle/>
          <a:p>
            <a:pPr defTabSz="914400" fontAlgn="auto">
              <a:spcBef>
                <a:spcPts val="0"/>
              </a:spcBef>
              <a:spcAft>
                <a:spcPts val="0"/>
              </a:spcAft>
            </a:pPr>
            <a:endParaRPr sz="1800" dirty="0">
              <a:solidFill>
                <a:prstClr val="black"/>
              </a:solidFill>
              <a:latin typeface="Arial"/>
            </a:endParaRPr>
          </a:p>
          <a:p>
            <a:pPr defTabSz="914400" fontAlgn="auto">
              <a:spcBef>
                <a:spcPts val="0"/>
              </a:spcBef>
              <a:spcAft>
                <a:spcPts val="0"/>
              </a:spcAft>
            </a:pPr>
            <a:r>
              <a:rPr lang="es-EC" sz="3200" dirty="0">
                <a:solidFill>
                  <a:prstClr val="black"/>
                </a:solidFill>
                <a:latin typeface="Arial"/>
              </a:rPr>
              <a:t>Elabore una clase en Java con las siguientes características, la clase se llamará Cuenta, tendrá </a:t>
            </a:r>
            <a:r>
              <a:rPr lang="es-EC" sz="3200" dirty="0" smtClean="0">
                <a:solidFill>
                  <a:prstClr val="black"/>
                </a:solidFill>
                <a:latin typeface="Arial"/>
              </a:rPr>
              <a:t>como atributos </a:t>
            </a:r>
            <a:r>
              <a:rPr lang="es-EC" sz="3200" dirty="0">
                <a:solidFill>
                  <a:prstClr val="black"/>
                </a:solidFill>
                <a:latin typeface="Arial"/>
              </a:rPr>
              <a:t>número (Entero), nombre del  cliente (</a:t>
            </a:r>
            <a:r>
              <a:rPr lang="es-EC" sz="3200" dirty="0" err="1">
                <a:solidFill>
                  <a:prstClr val="black"/>
                </a:solidFill>
                <a:latin typeface="Arial"/>
              </a:rPr>
              <a:t>String</a:t>
            </a:r>
            <a:r>
              <a:rPr lang="es-EC" sz="3200" dirty="0">
                <a:solidFill>
                  <a:prstClr val="black"/>
                </a:solidFill>
                <a:latin typeface="Arial"/>
              </a:rPr>
              <a:t>), fecha de apertura (</a:t>
            </a:r>
            <a:r>
              <a:rPr lang="es-EC" sz="3200" dirty="0" err="1">
                <a:solidFill>
                  <a:prstClr val="black"/>
                </a:solidFill>
                <a:latin typeface="Arial"/>
              </a:rPr>
              <a:t>String</a:t>
            </a:r>
            <a:r>
              <a:rPr lang="es-EC" sz="3200" dirty="0">
                <a:solidFill>
                  <a:prstClr val="black"/>
                </a:solidFill>
                <a:latin typeface="Arial"/>
              </a:rPr>
              <a:t>) y saldo. La </a:t>
            </a:r>
            <a:r>
              <a:rPr lang="es-EC" sz="3200" dirty="0" smtClean="0">
                <a:solidFill>
                  <a:prstClr val="black"/>
                </a:solidFill>
                <a:latin typeface="Arial"/>
              </a:rPr>
              <a:t>clase deberá </a:t>
            </a:r>
            <a:r>
              <a:rPr lang="es-EC" sz="3200" dirty="0">
                <a:solidFill>
                  <a:prstClr val="black"/>
                </a:solidFill>
                <a:latin typeface="Arial"/>
              </a:rPr>
              <a:t>tener  un constructor  que inicialice todos los atributos con valores que son pasados </a:t>
            </a:r>
            <a:r>
              <a:rPr lang="es-EC" sz="3200" dirty="0" smtClean="0">
                <a:solidFill>
                  <a:prstClr val="black"/>
                </a:solidFill>
                <a:latin typeface="Arial"/>
              </a:rPr>
              <a:t>como parámetros</a:t>
            </a:r>
            <a:r>
              <a:rPr lang="es-EC" sz="3200" dirty="0">
                <a:solidFill>
                  <a:prstClr val="black"/>
                </a:solidFill>
                <a:latin typeface="Arial"/>
              </a:rPr>
              <a:t>. Además la clase deberá tener los métodos set y </a:t>
            </a:r>
            <a:r>
              <a:rPr lang="es-EC" sz="3200" dirty="0" err="1">
                <a:solidFill>
                  <a:prstClr val="black"/>
                </a:solidFill>
                <a:latin typeface="Arial"/>
              </a:rPr>
              <a:t>get</a:t>
            </a:r>
            <a:r>
              <a:rPr lang="es-EC" sz="3200" dirty="0">
                <a:solidFill>
                  <a:prstClr val="black"/>
                </a:solidFill>
                <a:latin typeface="Arial"/>
              </a:rPr>
              <a:t> para cada atributo, </a:t>
            </a:r>
            <a:r>
              <a:rPr lang="es-EC" sz="3200" dirty="0" smtClean="0">
                <a:solidFill>
                  <a:prstClr val="black"/>
                </a:solidFill>
                <a:latin typeface="Arial"/>
              </a:rPr>
              <a:t>considerando que </a:t>
            </a:r>
            <a:r>
              <a:rPr lang="es-EC" sz="3200" dirty="0">
                <a:solidFill>
                  <a:prstClr val="black"/>
                </a:solidFill>
                <a:latin typeface="Arial"/>
              </a:rPr>
              <a:t>para el atributo saldo, el método set no debe aceptar valores menores o iguales que cero. </a:t>
            </a:r>
            <a:endParaRPr sz="1800" dirty="0">
              <a:solidFill>
                <a:prstClr val="black"/>
              </a:solidFill>
              <a:latin typeface="Arial"/>
            </a:endParaRPr>
          </a:p>
        </p:txBody>
      </p:sp>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a:t>
            </a:r>
            <a:r>
              <a:rPr lang="en-US" dirty="0" smtClean="0"/>
              <a:t>– </a:t>
            </a:r>
            <a:r>
              <a:rPr lang="en-US" dirty="0" err="1" smtClean="0"/>
              <a:t>Problema</a:t>
            </a:r>
            <a:r>
              <a:rPr lang="en-US" dirty="0" smtClean="0"/>
              <a:t> 2</a:t>
            </a:r>
            <a:endParaRPr lang="en-US" dirty="0" smtClean="0"/>
          </a:p>
        </p:txBody>
      </p:sp>
    </p:spTree>
    <p:extLst>
      <p:ext uri="{BB962C8B-B14F-4D97-AF65-F5344CB8AC3E}">
        <p14:creationId xmlns:p14="http://schemas.microsoft.com/office/powerpoint/2010/main" val="200152871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TextShape 2"/>
          <p:cNvSpPr txBox="1"/>
          <p:nvPr/>
        </p:nvSpPr>
        <p:spPr>
          <a:xfrm>
            <a:off x="360360" y="6824520"/>
            <a:ext cx="2493720" cy="355320"/>
          </a:xfrm>
          <a:prstGeom prst="rect">
            <a:avLst/>
          </a:prstGeom>
        </p:spPr>
        <p:txBody>
          <a:bodyPr lIns="99720" tIns="49680" rIns="99720" bIns="49680" anchor="ctr"/>
          <a:lstStyle/>
          <a:p>
            <a:pPr defTabSz="914400" fontAlgn="auto">
              <a:spcBef>
                <a:spcPts val="0"/>
              </a:spcBef>
              <a:spcAft>
                <a:spcPts val="0"/>
              </a:spcAft>
            </a:pPr>
            <a:fld id="{39B1005F-5F9F-4D37-B1E7-6355BFF43AFE}" type="slidenum">
              <a:rPr lang="es-EC" sz="1200">
                <a:solidFill>
                  <a:srgbClr val="004270"/>
                </a:solidFill>
                <a:latin typeface="Arial"/>
              </a:rPr>
              <a:pPr defTabSz="914400" fontAlgn="auto">
                <a:spcBef>
                  <a:spcPts val="0"/>
                </a:spcBef>
                <a:spcAft>
                  <a:spcPts val="0"/>
                </a:spcAft>
              </a:pPr>
              <a:t>16</a:t>
            </a:fld>
            <a:endParaRPr sz="1800">
              <a:solidFill>
                <a:prstClr val="black"/>
              </a:solidFill>
              <a:latin typeface="Arial"/>
            </a:endParaRPr>
          </a:p>
        </p:txBody>
      </p:sp>
      <p:sp>
        <p:nvSpPr>
          <p:cNvPr id="250" name="CustomShape 3"/>
          <p:cNvSpPr/>
          <p:nvPr/>
        </p:nvSpPr>
        <p:spPr>
          <a:xfrm>
            <a:off x="823320" y="1333080"/>
            <a:ext cx="9489240" cy="3301560"/>
          </a:xfrm>
          <a:prstGeom prst="rect">
            <a:avLst/>
          </a:prstGeom>
          <a:noFill/>
          <a:ln>
            <a:noFill/>
          </a:ln>
        </p:spPr>
        <p:txBody>
          <a:bodyPr lIns="99720" tIns="49680" rIns="99720" bIns="49680"/>
          <a:lstStyle/>
          <a:p>
            <a:pPr defTabSz="914400" fontAlgn="auto">
              <a:spcBef>
                <a:spcPts val="0"/>
              </a:spcBef>
              <a:spcAft>
                <a:spcPts val="0"/>
              </a:spcAft>
            </a:pPr>
            <a:endParaRPr sz="1800" dirty="0">
              <a:solidFill>
                <a:prstClr val="black"/>
              </a:solidFill>
              <a:latin typeface="Arial"/>
            </a:endParaRPr>
          </a:p>
          <a:p>
            <a:pPr defTabSz="914400" fontAlgn="auto">
              <a:spcBef>
                <a:spcPts val="0"/>
              </a:spcBef>
              <a:spcAft>
                <a:spcPts val="0"/>
              </a:spcAft>
            </a:pPr>
            <a:r>
              <a:rPr lang="es-EC" sz="3200" dirty="0" smtClean="0">
                <a:solidFill>
                  <a:srgbClr val="000000"/>
                </a:solidFill>
                <a:latin typeface="Arial"/>
              </a:rPr>
              <a:t>Confeccionar </a:t>
            </a:r>
            <a:r>
              <a:rPr lang="es-EC" sz="3200" dirty="0">
                <a:solidFill>
                  <a:srgbClr val="000000"/>
                </a:solidFill>
                <a:latin typeface="Arial"/>
              </a:rPr>
              <a:t>una clase que represente un empleado. Definir como </a:t>
            </a:r>
            <a:r>
              <a:rPr lang="es-EC" sz="3200" dirty="0" smtClean="0">
                <a:solidFill>
                  <a:srgbClr val="000000"/>
                </a:solidFill>
                <a:latin typeface="Arial"/>
              </a:rPr>
              <a:t>atributos su </a:t>
            </a:r>
            <a:r>
              <a:rPr lang="es-EC" sz="3200" dirty="0">
                <a:solidFill>
                  <a:srgbClr val="000000"/>
                </a:solidFill>
                <a:latin typeface="Arial"/>
              </a:rPr>
              <a:t>nombre y su sueldo. En el constructor debe cargar los atributos y luego en otro </a:t>
            </a:r>
            <a:r>
              <a:rPr lang="es-EC" sz="3200" dirty="0" smtClean="0">
                <a:solidFill>
                  <a:srgbClr val="000000"/>
                </a:solidFill>
                <a:latin typeface="Arial"/>
              </a:rPr>
              <a:t>método </a:t>
            </a:r>
            <a:r>
              <a:rPr lang="es-EC" sz="3200" dirty="0">
                <a:solidFill>
                  <a:srgbClr val="000000"/>
                </a:solidFill>
                <a:latin typeface="Arial"/>
              </a:rPr>
              <a:t>retornar sus datos y por último uno que retorne un mensaje si debe pagar </a:t>
            </a:r>
          </a:p>
          <a:p>
            <a:pPr defTabSz="914400" fontAlgn="auto">
              <a:spcBef>
                <a:spcPts val="0"/>
              </a:spcBef>
              <a:spcAft>
                <a:spcPts val="0"/>
              </a:spcAft>
            </a:pPr>
            <a:r>
              <a:rPr lang="es-EC" sz="3200" dirty="0">
                <a:solidFill>
                  <a:srgbClr val="000000"/>
                </a:solidFill>
                <a:latin typeface="Arial"/>
              </a:rPr>
              <a:t>impuesto (si el sueldo supera a 3000).</a:t>
            </a:r>
            <a:endParaRPr sz="1800" dirty="0">
              <a:solidFill>
                <a:prstClr val="black"/>
              </a:solidFill>
              <a:latin typeface="Arial"/>
            </a:endParaRPr>
          </a:p>
          <a:p>
            <a:pPr defTabSz="914400" fontAlgn="auto">
              <a:spcBef>
                <a:spcPts val="0"/>
              </a:spcBef>
              <a:spcAft>
                <a:spcPts val="0"/>
              </a:spcAft>
            </a:pPr>
            <a:endParaRPr sz="1800" dirty="0">
              <a:solidFill>
                <a:prstClr val="black"/>
              </a:solidFill>
              <a:latin typeface="Arial"/>
            </a:endParaRPr>
          </a:p>
        </p:txBody>
      </p:sp>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a:t>
            </a:r>
            <a:r>
              <a:rPr lang="en-US" dirty="0" smtClean="0"/>
              <a:t>– </a:t>
            </a:r>
            <a:r>
              <a:rPr lang="en-US" dirty="0" err="1" smtClean="0"/>
              <a:t>Problema</a:t>
            </a:r>
            <a:r>
              <a:rPr lang="en-US" dirty="0" smtClean="0"/>
              <a:t> 3</a:t>
            </a:r>
            <a:endParaRPr lang="en-US" dirty="0" smtClean="0"/>
          </a:p>
        </p:txBody>
      </p:sp>
    </p:spTree>
    <p:extLst>
      <p:ext uri="{BB962C8B-B14F-4D97-AF65-F5344CB8AC3E}">
        <p14:creationId xmlns:p14="http://schemas.microsoft.com/office/powerpoint/2010/main" val="62528704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9" name="TextShape 2"/>
          <p:cNvSpPr txBox="1"/>
          <p:nvPr/>
        </p:nvSpPr>
        <p:spPr>
          <a:xfrm>
            <a:off x="360360" y="6824520"/>
            <a:ext cx="2493720" cy="355320"/>
          </a:xfrm>
          <a:prstGeom prst="rect">
            <a:avLst/>
          </a:prstGeom>
        </p:spPr>
        <p:txBody>
          <a:bodyPr lIns="99720" tIns="49680" rIns="99720" bIns="49680" anchor="ctr"/>
          <a:lstStyle/>
          <a:p>
            <a:pPr defTabSz="914400" fontAlgn="auto">
              <a:spcBef>
                <a:spcPts val="0"/>
              </a:spcBef>
              <a:spcAft>
                <a:spcPts val="0"/>
              </a:spcAft>
            </a:pPr>
            <a:fld id="{39B1005F-5F9F-4D37-B1E7-6355BFF43AFE}" type="slidenum">
              <a:rPr lang="es-EC" sz="1200">
                <a:solidFill>
                  <a:srgbClr val="004270"/>
                </a:solidFill>
                <a:latin typeface="Arial"/>
              </a:rPr>
              <a:pPr defTabSz="914400" fontAlgn="auto">
                <a:spcBef>
                  <a:spcPts val="0"/>
                </a:spcBef>
                <a:spcAft>
                  <a:spcPts val="0"/>
                </a:spcAft>
              </a:pPr>
              <a:t>17</a:t>
            </a:fld>
            <a:endParaRPr sz="1800">
              <a:solidFill>
                <a:prstClr val="black"/>
              </a:solidFill>
              <a:latin typeface="Arial"/>
            </a:endParaRPr>
          </a:p>
        </p:txBody>
      </p:sp>
      <p:sp>
        <p:nvSpPr>
          <p:cNvPr id="250" name="CustomShape 3"/>
          <p:cNvSpPr/>
          <p:nvPr/>
        </p:nvSpPr>
        <p:spPr>
          <a:xfrm>
            <a:off x="823320" y="1333080"/>
            <a:ext cx="9489240" cy="3301560"/>
          </a:xfrm>
          <a:prstGeom prst="rect">
            <a:avLst/>
          </a:prstGeom>
          <a:noFill/>
          <a:ln>
            <a:noFill/>
          </a:ln>
        </p:spPr>
        <p:txBody>
          <a:bodyPr lIns="99720" tIns="49680" rIns="99720" bIns="49680"/>
          <a:lstStyle/>
          <a:p>
            <a:pPr defTabSz="914400" fontAlgn="auto">
              <a:spcBef>
                <a:spcPts val="0"/>
              </a:spcBef>
              <a:spcAft>
                <a:spcPts val="0"/>
              </a:spcAft>
            </a:pPr>
            <a:endParaRPr sz="1800" dirty="0">
              <a:solidFill>
                <a:prstClr val="black"/>
              </a:solidFill>
              <a:latin typeface="Arial"/>
            </a:endParaRPr>
          </a:p>
          <a:p>
            <a:pPr defTabSz="914400" fontAlgn="auto">
              <a:spcBef>
                <a:spcPts val="0"/>
              </a:spcBef>
              <a:spcAft>
                <a:spcPts val="0"/>
              </a:spcAft>
            </a:pPr>
            <a:r>
              <a:rPr lang="es-EC" sz="3200" dirty="0" smtClean="0">
                <a:solidFill>
                  <a:srgbClr val="000000"/>
                </a:solidFill>
                <a:latin typeface="Arial"/>
              </a:rPr>
              <a:t>Confeccionar </a:t>
            </a:r>
            <a:r>
              <a:rPr lang="es-EC" sz="3200" dirty="0">
                <a:solidFill>
                  <a:srgbClr val="000000"/>
                </a:solidFill>
                <a:latin typeface="Arial"/>
              </a:rPr>
              <a:t>una clase que represente un empleado. Definir como </a:t>
            </a:r>
            <a:r>
              <a:rPr lang="es-EC" sz="3200" dirty="0" smtClean="0">
                <a:solidFill>
                  <a:srgbClr val="000000"/>
                </a:solidFill>
                <a:latin typeface="Arial"/>
              </a:rPr>
              <a:t>atributos su </a:t>
            </a:r>
            <a:r>
              <a:rPr lang="es-EC" sz="3200" dirty="0">
                <a:solidFill>
                  <a:srgbClr val="000000"/>
                </a:solidFill>
                <a:latin typeface="Arial"/>
              </a:rPr>
              <a:t>nombre y su sueldo. En el constructor debe cargar los atributos y luego en otro </a:t>
            </a:r>
            <a:r>
              <a:rPr lang="es-EC" sz="3200" dirty="0" smtClean="0">
                <a:solidFill>
                  <a:srgbClr val="000000"/>
                </a:solidFill>
                <a:latin typeface="Arial"/>
              </a:rPr>
              <a:t>método </a:t>
            </a:r>
            <a:r>
              <a:rPr lang="es-EC" sz="3200" dirty="0">
                <a:solidFill>
                  <a:srgbClr val="000000"/>
                </a:solidFill>
                <a:latin typeface="Arial"/>
              </a:rPr>
              <a:t>retornar sus datos y por último uno que retorne un mensaje si debe pagar </a:t>
            </a:r>
          </a:p>
          <a:p>
            <a:pPr defTabSz="914400" fontAlgn="auto">
              <a:spcBef>
                <a:spcPts val="0"/>
              </a:spcBef>
              <a:spcAft>
                <a:spcPts val="0"/>
              </a:spcAft>
            </a:pPr>
            <a:r>
              <a:rPr lang="es-EC" sz="3200" dirty="0">
                <a:solidFill>
                  <a:srgbClr val="000000"/>
                </a:solidFill>
                <a:latin typeface="Arial"/>
              </a:rPr>
              <a:t>impuesto (si el sueldo supera a 3000).</a:t>
            </a:r>
            <a:endParaRPr sz="1800" dirty="0">
              <a:solidFill>
                <a:prstClr val="black"/>
              </a:solidFill>
              <a:latin typeface="Arial"/>
            </a:endParaRPr>
          </a:p>
          <a:p>
            <a:pPr defTabSz="914400" fontAlgn="auto">
              <a:spcBef>
                <a:spcPts val="0"/>
              </a:spcBef>
              <a:spcAft>
                <a:spcPts val="0"/>
              </a:spcAft>
            </a:pPr>
            <a:endParaRPr sz="1800" dirty="0">
              <a:solidFill>
                <a:prstClr val="black"/>
              </a:solidFill>
              <a:latin typeface="Arial"/>
            </a:endParaRPr>
          </a:p>
        </p:txBody>
      </p:sp>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a:t>
            </a:r>
            <a:r>
              <a:rPr lang="en-US" dirty="0" smtClean="0"/>
              <a:t>– </a:t>
            </a:r>
            <a:r>
              <a:rPr lang="en-US" dirty="0" err="1" smtClean="0"/>
              <a:t>Problema</a:t>
            </a:r>
            <a:r>
              <a:rPr lang="en-US" dirty="0" smtClean="0"/>
              <a:t> 4</a:t>
            </a:r>
            <a:endParaRPr lang="en-US" dirty="0" smtClean="0"/>
          </a:p>
        </p:txBody>
      </p:sp>
    </p:spTree>
    <p:extLst>
      <p:ext uri="{BB962C8B-B14F-4D97-AF65-F5344CB8AC3E}">
        <p14:creationId xmlns:p14="http://schemas.microsoft.com/office/powerpoint/2010/main" val="40188023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a:t>
            </a:r>
            <a:r>
              <a:rPr lang="en-US" dirty="0" smtClean="0"/>
              <a:t>– </a:t>
            </a:r>
            <a:r>
              <a:rPr lang="en-US" dirty="0" err="1" smtClean="0"/>
              <a:t>Problema</a:t>
            </a:r>
            <a:r>
              <a:rPr lang="en-US" dirty="0" smtClean="0"/>
              <a:t> 5</a:t>
            </a:r>
            <a:endParaRPr lang="en-US" dirty="0" smtClean="0"/>
          </a:p>
        </p:txBody>
      </p:sp>
      <p:sp>
        <p:nvSpPr>
          <p:cNvPr id="5" name="Rectángulo 4"/>
          <p:cNvSpPr/>
          <p:nvPr/>
        </p:nvSpPr>
        <p:spPr>
          <a:xfrm>
            <a:off x="1095847" y="1909217"/>
            <a:ext cx="5343525" cy="2585323"/>
          </a:xfrm>
          <a:prstGeom prst="rect">
            <a:avLst/>
          </a:prstGeom>
          <a:noFill/>
          <a:ln>
            <a:noFill/>
          </a:ln>
        </p:spPr>
        <p:txBody>
          <a:bodyPr lIns="99720" tIns="49680" rIns="99720" bIns="49680"/>
          <a:lstStyle/>
          <a:p>
            <a:pPr defTabSz="914400" fontAlgn="auto">
              <a:spcBef>
                <a:spcPts val="0"/>
              </a:spcBef>
              <a:spcAft>
                <a:spcPts val="0"/>
              </a:spcAft>
            </a:pPr>
            <a:endParaRPr lang="es-EC" sz="1800" dirty="0">
              <a:solidFill>
                <a:prstClr val="black"/>
              </a:solidFill>
              <a:latin typeface="Arial"/>
            </a:endParaRPr>
          </a:p>
        </p:txBody>
      </p:sp>
      <p:sp>
        <p:nvSpPr>
          <p:cNvPr id="6" name="CustomShape 3"/>
          <p:cNvSpPr/>
          <p:nvPr/>
        </p:nvSpPr>
        <p:spPr>
          <a:xfrm>
            <a:off x="591791" y="1333153"/>
            <a:ext cx="9489240" cy="3301560"/>
          </a:xfrm>
          <a:prstGeom prst="rect">
            <a:avLst/>
          </a:prstGeom>
          <a:noFill/>
          <a:ln>
            <a:noFill/>
          </a:ln>
        </p:spPr>
        <p:txBody>
          <a:bodyPr lIns="99720" tIns="49680" rIns="99720" bIns="49680"/>
          <a:lstStyle/>
          <a:p>
            <a:pPr defTabSz="914400" fontAlgn="auto">
              <a:spcBef>
                <a:spcPts val="0"/>
              </a:spcBef>
              <a:spcAft>
                <a:spcPts val="0"/>
              </a:spcAft>
            </a:pPr>
            <a:endParaRPr sz="1800" dirty="0">
              <a:solidFill>
                <a:prstClr val="black"/>
              </a:solidFill>
              <a:latin typeface="Arial"/>
            </a:endParaRPr>
          </a:p>
          <a:p>
            <a:pPr defTabSz="914400" fontAlgn="auto">
              <a:spcBef>
                <a:spcPts val="0"/>
              </a:spcBef>
              <a:spcAft>
                <a:spcPts val="0"/>
              </a:spcAft>
            </a:pPr>
            <a:r>
              <a:rPr lang="es-EC" sz="3200" dirty="0">
                <a:solidFill>
                  <a:prstClr val="black"/>
                </a:solidFill>
                <a:latin typeface="Arial"/>
              </a:rPr>
              <a:t>Construya una clase denominada Canción, con los </a:t>
            </a:r>
          </a:p>
          <a:p>
            <a:pPr defTabSz="914400" fontAlgn="auto">
              <a:spcBef>
                <a:spcPts val="0"/>
              </a:spcBef>
              <a:spcAft>
                <a:spcPts val="0"/>
              </a:spcAft>
            </a:pPr>
            <a:r>
              <a:rPr lang="es-EC" sz="3200" dirty="0">
                <a:solidFill>
                  <a:prstClr val="black"/>
                </a:solidFill>
                <a:latin typeface="Arial"/>
              </a:rPr>
              <a:t>atributos título (de tipo </a:t>
            </a:r>
            <a:r>
              <a:rPr lang="es-EC" sz="3200" dirty="0" err="1">
                <a:solidFill>
                  <a:prstClr val="black"/>
                </a:solidFill>
                <a:latin typeface="Arial"/>
              </a:rPr>
              <a:t>String</a:t>
            </a:r>
            <a:r>
              <a:rPr lang="es-EC" sz="3200" dirty="0">
                <a:solidFill>
                  <a:prstClr val="black"/>
                </a:solidFill>
                <a:latin typeface="Arial"/>
              </a:rPr>
              <a:t>), duración (de tipo entero </a:t>
            </a:r>
            <a:r>
              <a:rPr lang="es-EC" sz="3200" dirty="0" smtClean="0">
                <a:solidFill>
                  <a:prstClr val="black"/>
                </a:solidFill>
                <a:latin typeface="Arial"/>
              </a:rPr>
              <a:t>será </a:t>
            </a:r>
            <a:r>
              <a:rPr lang="es-EC" sz="3200" dirty="0">
                <a:solidFill>
                  <a:prstClr val="black"/>
                </a:solidFill>
                <a:latin typeface="Arial"/>
              </a:rPr>
              <a:t>el número de mili-segundos que dura) y nombre del </a:t>
            </a:r>
            <a:r>
              <a:rPr lang="es-EC" sz="3200" dirty="0" smtClean="0">
                <a:solidFill>
                  <a:prstClr val="black"/>
                </a:solidFill>
                <a:latin typeface="Arial"/>
              </a:rPr>
              <a:t>artista </a:t>
            </a:r>
            <a:r>
              <a:rPr lang="es-EC" sz="3200" dirty="0">
                <a:solidFill>
                  <a:prstClr val="black"/>
                </a:solidFill>
                <a:latin typeface="Arial"/>
              </a:rPr>
              <a:t>(de tipo </a:t>
            </a:r>
            <a:r>
              <a:rPr lang="es-EC" sz="3200" dirty="0" err="1">
                <a:solidFill>
                  <a:prstClr val="black"/>
                </a:solidFill>
                <a:latin typeface="Arial"/>
              </a:rPr>
              <a:t>String</a:t>
            </a:r>
            <a:r>
              <a:rPr lang="es-EC" sz="3200" dirty="0">
                <a:solidFill>
                  <a:prstClr val="black"/>
                </a:solidFill>
                <a:latin typeface="Arial"/>
              </a:rPr>
              <a:t>). La clase debe tener 3 </a:t>
            </a:r>
            <a:r>
              <a:rPr lang="es-EC" sz="3200" dirty="0" smtClean="0">
                <a:solidFill>
                  <a:prstClr val="black"/>
                </a:solidFill>
                <a:latin typeface="Arial"/>
              </a:rPr>
              <a:t>constructores </a:t>
            </a:r>
            <a:r>
              <a:rPr lang="es-EC" sz="3200" dirty="0">
                <a:solidFill>
                  <a:prstClr val="black"/>
                </a:solidFill>
                <a:latin typeface="Arial"/>
              </a:rPr>
              <a:t>y los métodos obtener y configurar por cada atributo.</a:t>
            </a:r>
          </a:p>
          <a:p>
            <a:pPr defTabSz="914400" fontAlgn="auto">
              <a:spcBef>
                <a:spcPts val="0"/>
              </a:spcBef>
              <a:spcAft>
                <a:spcPts val="0"/>
              </a:spcAft>
            </a:pPr>
            <a:endParaRPr sz="1800" dirty="0">
              <a:solidFill>
                <a:prstClr val="black"/>
              </a:solidFill>
              <a:latin typeface="Arial"/>
            </a:endParaRPr>
          </a:p>
        </p:txBody>
      </p:sp>
    </p:spTree>
    <p:extLst>
      <p:ext uri="{BB962C8B-B14F-4D97-AF65-F5344CB8AC3E}">
        <p14:creationId xmlns:p14="http://schemas.microsoft.com/office/powerpoint/2010/main" val="265345299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err="1" smtClean="0"/>
              <a:t>Adicionales</a:t>
            </a:r>
            <a:endParaRPr lang="en-US" dirty="0" smtClean="0"/>
          </a:p>
        </p:txBody>
      </p:sp>
      <p:sp>
        <p:nvSpPr>
          <p:cNvPr id="5" name="Rectángulo 4"/>
          <p:cNvSpPr/>
          <p:nvPr/>
        </p:nvSpPr>
        <p:spPr>
          <a:xfrm>
            <a:off x="1095847" y="1909217"/>
            <a:ext cx="5343525" cy="2585323"/>
          </a:xfrm>
          <a:prstGeom prst="rect">
            <a:avLst/>
          </a:prstGeom>
          <a:noFill/>
          <a:ln>
            <a:noFill/>
          </a:ln>
        </p:spPr>
        <p:txBody>
          <a:bodyPr lIns="99720" tIns="49680" rIns="99720" bIns="49680"/>
          <a:lstStyle/>
          <a:p>
            <a:pPr defTabSz="914400" fontAlgn="auto">
              <a:spcBef>
                <a:spcPts val="0"/>
              </a:spcBef>
              <a:spcAft>
                <a:spcPts val="0"/>
              </a:spcAft>
            </a:pPr>
            <a:endParaRPr lang="es-EC" sz="1800" dirty="0">
              <a:solidFill>
                <a:prstClr val="black"/>
              </a:solidFill>
              <a:latin typeface="Arial"/>
            </a:endParaRPr>
          </a:p>
        </p:txBody>
      </p:sp>
      <p:sp>
        <p:nvSpPr>
          <p:cNvPr id="6" name="CustomShape 3"/>
          <p:cNvSpPr/>
          <p:nvPr/>
        </p:nvSpPr>
        <p:spPr>
          <a:xfrm>
            <a:off x="591791" y="1055929"/>
            <a:ext cx="9489240" cy="3301560"/>
          </a:xfrm>
          <a:prstGeom prst="rect">
            <a:avLst/>
          </a:prstGeom>
          <a:noFill/>
          <a:ln>
            <a:noFill/>
          </a:ln>
        </p:spPr>
        <p:txBody>
          <a:bodyPr lIns="99720" tIns="49680" rIns="99720" bIns="49680"/>
          <a:lstStyle/>
          <a:p>
            <a:pPr defTabSz="914400" fontAlgn="auto">
              <a:spcBef>
                <a:spcPts val="0"/>
              </a:spcBef>
              <a:spcAft>
                <a:spcPts val="0"/>
              </a:spcAft>
            </a:pPr>
            <a:endParaRPr sz="1800" dirty="0">
              <a:solidFill>
                <a:prstClr val="black"/>
              </a:solidFill>
              <a:latin typeface="Arial"/>
            </a:endParaRPr>
          </a:p>
          <a:p>
            <a:pPr marL="514350" indent="-514350">
              <a:buFont typeface="+mj-lt"/>
              <a:buAutoNum type="arabicPeriod"/>
            </a:pPr>
            <a:r>
              <a:rPr lang="es-EC" sz="2800" dirty="0">
                <a:latin typeface="+mj-lt"/>
              </a:rPr>
              <a:t>Realice un programa que permita la impresión de tiempo en </a:t>
            </a:r>
            <a:r>
              <a:rPr lang="es-EC" sz="2800" dirty="0" err="1">
                <a:latin typeface="+mj-lt"/>
              </a:rPr>
              <a:t>horas:minutos:segundo</a:t>
            </a:r>
            <a:r>
              <a:rPr lang="es-EC" sz="2800" dirty="0">
                <a:latin typeface="+mj-lt"/>
              </a:rPr>
              <a:t> utilizando objetos. Debe crear una clase hora, que tenga u atributo segundos y un método que permita trasformar los segundos a horas: minutos: segundos</a:t>
            </a:r>
          </a:p>
          <a:p>
            <a:pPr marL="514350" indent="-514350">
              <a:buFont typeface="+mj-lt"/>
              <a:buAutoNum type="arabicPeriod"/>
            </a:pPr>
            <a:r>
              <a:rPr lang="es-EC" sz="2800" dirty="0">
                <a:latin typeface="+mj-lt"/>
              </a:rPr>
              <a:t>Construya una clase matriz, cuyos atributos sean la matriz y cuyos métodos sea las operaciones Suma, resta</a:t>
            </a:r>
            <a:r>
              <a:rPr lang="es-EC" sz="2800" dirty="0" smtClean="0">
                <a:latin typeface="+mj-lt"/>
              </a:rPr>
              <a:t>.</a:t>
            </a:r>
          </a:p>
          <a:p>
            <a:pPr marL="514350" indent="-514350">
              <a:buFont typeface="+mj-lt"/>
              <a:buAutoNum type="arabicPeriod"/>
            </a:pPr>
            <a:endParaRPr lang="es-EC" sz="2800" dirty="0">
              <a:latin typeface="+mj-lt"/>
            </a:endParaRPr>
          </a:p>
        </p:txBody>
      </p:sp>
    </p:spTree>
    <p:extLst>
      <p:ext uri="{BB962C8B-B14F-4D97-AF65-F5344CB8AC3E}">
        <p14:creationId xmlns:p14="http://schemas.microsoft.com/office/powerpoint/2010/main" val="410804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4550" y="1250951"/>
            <a:ext cx="9085263" cy="1501775"/>
          </a:xfrm>
        </p:spPr>
        <p:txBody>
          <a:bodyPr rtlCol="0">
            <a:noAutofit/>
          </a:bodyPr>
          <a:lstStyle/>
          <a:p>
            <a:pPr defTabSz="497754" fontAlgn="auto">
              <a:spcAft>
                <a:spcPts val="0"/>
              </a:spcAft>
              <a:defRPr/>
            </a:pPr>
            <a:r>
              <a:rPr lang="es-ES" sz="3600" dirty="0" smtClean="0"/>
              <a:t>Fundamentos de programación</a:t>
            </a:r>
            <a:endParaRPr lang="es-ES" sz="3600" dirty="0"/>
          </a:p>
        </p:txBody>
      </p:sp>
      <p:sp>
        <p:nvSpPr>
          <p:cNvPr id="10243" name="Marcador de texto 2"/>
          <p:cNvSpPr>
            <a:spLocks noGrp="1"/>
          </p:cNvSpPr>
          <p:nvPr>
            <p:ph type="body" idx="1"/>
          </p:nvPr>
        </p:nvSpPr>
        <p:spPr>
          <a:xfrm>
            <a:off x="844550" y="2984499"/>
            <a:ext cx="9085263" cy="865188"/>
          </a:xfrm>
        </p:spPr>
        <p:txBody>
          <a:bodyPr/>
          <a:lstStyle/>
          <a:p>
            <a:r>
              <a:rPr lang="es-EC" dirty="0" smtClean="0">
                <a:latin typeface="Arial" panose="020B0604020202020204" pitchFamily="34" charset="0"/>
                <a:cs typeface="Arial" panose="020B0604020202020204" pitchFamily="34" charset="0"/>
              </a:rPr>
              <a:t>CAPÍTULO 6:   PROGRAMACIÓN ORIENTADA A OBJETOS</a:t>
            </a:r>
          </a:p>
        </p:txBody>
      </p:sp>
      <p:sp>
        <p:nvSpPr>
          <p:cNvPr id="10244" name="Marcador de fecha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pPr defTabSz="496888" fontAlgn="base">
              <a:spcBef>
                <a:spcPct val="0"/>
              </a:spcBef>
              <a:spcAft>
                <a:spcPct val="0"/>
              </a:spcAft>
            </a:pPr>
            <a:fld id="{16994074-2165-45C6-981D-C5B44FD61CB0}" type="datetime2">
              <a:rPr lang="en-US" sz="1200">
                <a:solidFill>
                  <a:srgbClr val="004270"/>
                </a:solidFill>
                <a:latin typeface="Arial" panose="020B0604020202020204" pitchFamily="34" charset="0"/>
                <a:cs typeface="Arial" panose="020B0604020202020204" pitchFamily="34" charset="0"/>
              </a:rPr>
              <a:pPr defTabSz="496888" fontAlgn="base">
                <a:spcBef>
                  <a:spcPct val="0"/>
                </a:spcBef>
                <a:spcAft>
                  <a:spcPct val="0"/>
                </a:spcAft>
              </a:pPr>
              <a:t>Friday, July 04, 2014</a:t>
            </a:fld>
            <a:endParaRPr lang="es-ES" sz="1200" dirty="0">
              <a:solidFill>
                <a:srgbClr val="004270"/>
              </a:solidFill>
              <a:latin typeface="Arial" panose="020B0604020202020204" pitchFamily="34" charset="0"/>
              <a:cs typeface="Arial" panose="020B0604020202020204" pitchFamily="34" charset="0"/>
            </a:endParaRPr>
          </a:p>
        </p:txBody>
      </p:sp>
      <p:sp>
        <p:nvSpPr>
          <p:cNvPr id="10245" name="Marcador de número de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0231009F-CCDF-40C2-9068-6611833C71EF}" type="slidenum">
              <a:rPr lang="es-ES" sz="1200">
                <a:solidFill>
                  <a:srgbClr val="004270"/>
                </a:solidFill>
                <a:latin typeface="Arial" panose="020B0604020202020204" pitchFamily="34" charset="0"/>
              </a:rPr>
              <a:pPr/>
              <a:t>2</a:t>
            </a:fld>
            <a:endParaRPr lang="es-ES" sz="1200">
              <a:solidFill>
                <a:srgbClr val="004270"/>
              </a:solidFill>
              <a:latin typeface="Arial" panose="020B0604020202020204" pitchFamily="34" charset="0"/>
            </a:endParaRPr>
          </a:p>
        </p:txBody>
      </p:sp>
      <p:sp>
        <p:nvSpPr>
          <p:cNvPr id="6" name="Marcador de texto 2"/>
          <p:cNvSpPr txBox="1">
            <a:spLocks/>
          </p:cNvSpPr>
          <p:nvPr/>
        </p:nvSpPr>
        <p:spPr bwMode="auto">
          <a:xfrm>
            <a:off x="812825" y="5602286"/>
            <a:ext cx="9085263"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lvl1pPr marL="0" indent="0" algn="l" defTabSz="496888" rtl="0" fontAlgn="base">
              <a:spcBef>
                <a:spcPct val="20000"/>
              </a:spcBef>
              <a:spcAft>
                <a:spcPct val="0"/>
              </a:spcAft>
              <a:buFont typeface="Arial" panose="020B0604020202020204" pitchFamily="34" charset="0"/>
              <a:buNone/>
              <a:defRPr sz="2200" kern="1200">
                <a:solidFill>
                  <a:schemeClr val="bg1"/>
                </a:solidFill>
                <a:latin typeface="Arial"/>
                <a:ea typeface="+mn-ea"/>
                <a:cs typeface="Arial"/>
              </a:defRPr>
            </a:lvl1pPr>
            <a:lvl2pPr marL="497754" indent="0" algn="l" defTabSz="496888" rtl="0" fontAlgn="base">
              <a:spcBef>
                <a:spcPct val="20000"/>
              </a:spcBef>
              <a:spcAft>
                <a:spcPct val="0"/>
              </a:spcAft>
              <a:buFont typeface="Arial" panose="020B0604020202020204" pitchFamily="34" charset="0"/>
              <a:buNone/>
              <a:defRPr sz="2000" kern="1200">
                <a:solidFill>
                  <a:schemeClr val="tx1">
                    <a:tint val="75000"/>
                  </a:schemeClr>
                </a:solidFill>
                <a:latin typeface="Arial"/>
                <a:ea typeface="+mn-ea"/>
                <a:cs typeface="Arial"/>
              </a:defRPr>
            </a:lvl2pPr>
            <a:lvl3pPr marL="995507" indent="0" algn="l" defTabSz="496888" rtl="0" fontAlgn="base">
              <a:spcBef>
                <a:spcPct val="20000"/>
              </a:spcBef>
              <a:spcAft>
                <a:spcPct val="0"/>
              </a:spcAft>
              <a:buFont typeface="Arial" panose="020B0604020202020204" pitchFamily="34" charset="0"/>
              <a:buNone/>
              <a:defRPr sz="1700" kern="1200">
                <a:solidFill>
                  <a:schemeClr val="tx1">
                    <a:tint val="75000"/>
                  </a:schemeClr>
                </a:solidFill>
                <a:latin typeface="Arial"/>
                <a:ea typeface="+mn-ea"/>
                <a:cs typeface="Arial"/>
              </a:defRPr>
            </a:lvl3pPr>
            <a:lvl4pPr marL="1493261" indent="0" algn="l" defTabSz="496888" rtl="0" fontAlgn="base">
              <a:spcBef>
                <a:spcPct val="20000"/>
              </a:spcBef>
              <a:spcAft>
                <a:spcPct val="0"/>
              </a:spcAft>
              <a:buFont typeface="Arial" panose="020B0604020202020204" pitchFamily="34" charset="0"/>
              <a:buNone/>
              <a:defRPr sz="1500" kern="1200">
                <a:solidFill>
                  <a:schemeClr val="tx1">
                    <a:tint val="75000"/>
                  </a:schemeClr>
                </a:solidFill>
                <a:latin typeface="Arial"/>
                <a:ea typeface="+mn-ea"/>
                <a:cs typeface="Arial"/>
              </a:defRPr>
            </a:lvl4pPr>
            <a:lvl5pPr marL="1991015" indent="0" algn="l" defTabSz="496888" rtl="0" fontAlgn="base">
              <a:spcBef>
                <a:spcPct val="20000"/>
              </a:spcBef>
              <a:spcAft>
                <a:spcPct val="0"/>
              </a:spcAft>
              <a:buFont typeface="Arial" panose="020B0604020202020204" pitchFamily="34" charset="0"/>
              <a:buNone/>
              <a:defRPr sz="1500" kern="1200">
                <a:solidFill>
                  <a:schemeClr val="tx1">
                    <a:tint val="75000"/>
                  </a:schemeClr>
                </a:solidFill>
                <a:latin typeface="Arial"/>
                <a:ea typeface="+mn-ea"/>
                <a:cs typeface="Arial"/>
              </a:defRPr>
            </a:lvl5pPr>
            <a:lvl6pPr marL="2488768"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6pPr>
            <a:lvl7pPr marL="2986522"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7pPr>
            <a:lvl8pPr marL="3484275"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8pPr>
            <a:lvl9pPr marL="3982029"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9pPr>
          </a:lstStyle>
          <a:p>
            <a:pPr algn="r"/>
            <a:r>
              <a:rPr lang="es-EC" dirty="0" smtClean="0">
                <a:latin typeface="Arial" panose="020B0604020202020204" pitchFamily="34" charset="0"/>
                <a:cs typeface="Arial" panose="020B0604020202020204" pitchFamily="34" charset="0"/>
              </a:rPr>
              <a:t>Ing. Santiago Quiñones – lsquinones@gmail.com</a:t>
            </a:r>
            <a:endParaRPr lang="es-EC"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Consultas</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20</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pic>
        <p:nvPicPr>
          <p:cNvPr id="7" name="Picture 6" descr="pregun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5488" y="2341265"/>
            <a:ext cx="1428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658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s-EC" dirty="0" smtClean="0"/>
              <a:t>Referencias:</a:t>
            </a:r>
            <a:endParaRPr lang="en-US" dirty="0"/>
          </a:p>
        </p:txBody>
      </p:sp>
      <p:sp>
        <p:nvSpPr>
          <p:cNvPr id="5" name="Content Placeholder 2"/>
          <p:cNvSpPr>
            <a:spLocks noGrp="1"/>
          </p:cNvSpPr>
          <p:nvPr>
            <p:ph idx="1"/>
          </p:nvPr>
        </p:nvSpPr>
        <p:spPr/>
        <p:txBody>
          <a:bodyPr>
            <a:normAutofit/>
          </a:bodyPr>
          <a:lstStyle/>
          <a:p>
            <a:pPr>
              <a:buNone/>
            </a:pPr>
            <a:r>
              <a:rPr lang="es-EC" i="1" u="sng" dirty="0" smtClean="0"/>
              <a:t>Bibliográficas</a:t>
            </a:r>
            <a:endParaRPr lang="en-US" i="1" u="sng" dirty="0" smtClean="0"/>
          </a:p>
          <a:p>
            <a:r>
              <a:rPr lang="es-ES_tradnl" sz="3200" dirty="0" smtClean="0"/>
              <a:t>LEOBARDO, L. </a:t>
            </a:r>
            <a:r>
              <a:rPr lang="es-ES_tradnl" sz="3200" dirty="0"/>
              <a:t>(</a:t>
            </a:r>
            <a:r>
              <a:rPr lang="es-ES_tradnl" sz="3200" dirty="0" smtClean="0"/>
              <a:t>2006). METODOLOGÍA DE LA PROGRAMACIÓN ORIENTADA A OBJETOS</a:t>
            </a:r>
            <a:r>
              <a:rPr lang="es-ES_tradnl" sz="3200" b="1" dirty="0"/>
              <a:t>,</a:t>
            </a:r>
            <a:r>
              <a:rPr lang="es-ES_tradnl" sz="3200" b="1" dirty="0" smtClean="0"/>
              <a:t> </a:t>
            </a:r>
            <a:r>
              <a:rPr lang="es-ES_tradnl" sz="3200" dirty="0" smtClean="0"/>
              <a:t>México,    </a:t>
            </a:r>
            <a:r>
              <a:rPr lang="es-ES_tradnl" sz="3200" dirty="0" err="1" smtClean="0"/>
              <a:t>Alfaomega</a:t>
            </a:r>
            <a:r>
              <a:rPr lang="es-ES_tradnl" sz="3200" dirty="0" smtClean="0"/>
              <a:t>.</a:t>
            </a:r>
          </a:p>
          <a:p>
            <a:r>
              <a:rPr lang="es-ES_tradnl" sz="3200" dirty="0" smtClean="0"/>
              <a:t>LOPEZ, J., ALBERCA G. (2009): GUÍA DE FUNDAMENTOS DE LA PROGRAMACIÓN, Loja – Ecuador, UTPL</a:t>
            </a:r>
          </a:p>
          <a:p>
            <a:endParaRPr lang="es-ES_tradnl" dirty="0"/>
          </a:p>
          <a:p>
            <a:pPr marL="0" indent="0">
              <a:buNone/>
            </a:pPr>
            <a:endParaRPr lang="en-US" dirty="0" smtClean="0"/>
          </a:p>
          <a:p>
            <a:endParaRPr lang="es-ES" dirty="0" smtClean="0"/>
          </a:p>
          <a:p>
            <a:endParaRPr lang="en-US" dirty="0" smtClean="0"/>
          </a:p>
        </p:txBody>
      </p:sp>
      <p:sp>
        <p:nvSpPr>
          <p:cNvPr id="3" name="Marcador de número de diapositiva 2"/>
          <p:cNvSpPr>
            <a:spLocks noGrp="1"/>
          </p:cNvSpPr>
          <p:nvPr>
            <p:ph type="sldNum" sz="quarter" idx="4294967295"/>
          </p:nvPr>
        </p:nvSpPr>
        <p:spPr>
          <a:xfrm>
            <a:off x="8144855" y="1034516"/>
            <a:ext cx="551276" cy="673026"/>
          </a:xfrm>
          <a:prstGeom prst="rect">
            <a:avLst/>
          </a:prstGeom>
        </p:spPr>
        <p:txBody>
          <a:bodyPr/>
          <a:lstStyle/>
          <a:p>
            <a:fld id="{D57F1E4F-1CFF-5643-939E-02111984F565}" type="slidenum">
              <a:rPr lang="en-US" smtClean="0"/>
              <a:t>21</a:t>
            </a:fld>
            <a:endParaRPr lang="en-US" dirty="0"/>
          </a:p>
        </p:txBody>
      </p:sp>
    </p:spTree>
    <p:extLst>
      <p:ext uri="{BB962C8B-B14F-4D97-AF65-F5344CB8AC3E}">
        <p14:creationId xmlns:p14="http://schemas.microsoft.com/office/powerpoint/2010/main" val="146187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Título 4"/>
          <p:cNvSpPr>
            <a:spLocks noGrp="1"/>
          </p:cNvSpPr>
          <p:nvPr>
            <p:ph type="title"/>
          </p:nvPr>
        </p:nvSpPr>
        <p:spPr>
          <a:xfrm>
            <a:off x="1816100" y="2106613"/>
            <a:ext cx="6840538" cy="1439862"/>
          </a:xfrm>
        </p:spPr>
        <p:txBody>
          <a:bodyPr/>
          <a:lstStyle/>
          <a:p>
            <a:r>
              <a:rPr lang="es-ES" smtClean="0">
                <a:latin typeface="Arial" panose="020B0604020202020204" pitchFamily="34" charset="0"/>
                <a:cs typeface="Arial" panose="020B0604020202020204" pitchFamily="34" charset="0"/>
              </a:rPr>
              <a:t>Gracias</a:t>
            </a:r>
          </a:p>
        </p:txBody>
      </p:sp>
      <p:sp>
        <p:nvSpPr>
          <p:cNvPr id="16387" name="Marcador de número de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663CD8A9-D101-4E59-917A-287CB40F944C}" type="slidenum">
              <a:rPr lang="es-ES" sz="1200">
                <a:solidFill>
                  <a:srgbClr val="FFFFFF"/>
                </a:solidFill>
                <a:latin typeface="Arial" panose="020B0604020202020204" pitchFamily="34" charset="0"/>
              </a:rPr>
              <a:pPr/>
              <a:t>22</a:t>
            </a:fld>
            <a:endParaRPr lang="es-ES" sz="1200">
              <a:solidFill>
                <a:srgbClr val="FFFFFF"/>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8"/>
          <p:cNvSpPr>
            <a:spLocks noGrp="1"/>
          </p:cNvSpPr>
          <p:nvPr>
            <p:ph type="title"/>
          </p:nvPr>
        </p:nvSpPr>
        <p:spPr>
          <a:xfrm>
            <a:off x="2463800" y="360363"/>
            <a:ext cx="7864475" cy="719137"/>
          </a:xfrm>
        </p:spPr>
        <p:txBody>
          <a:bodyPr/>
          <a:lstStyle/>
          <a:p>
            <a:r>
              <a:rPr lang="es-EC" dirty="0" smtClean="0">
                <a:latin typeface="Arial" panose="020B0604020202020204" pitchFamily="34" charset="0"/>
                <a:cs typeface="Arial" panose="020B0604020202020204" pitchFamily="34" charset="0"/>
              </a:rPr>
              <a:t>POO: </a:t>
            </a:r>
            <a:r>
              <a:rPr lang="es-EC" dirty="0" smtClean="0">
                <a:latin typeface="Arial" panose="020B0604020202020204" pitchFamily="34" charset="0"/>
                <a:cs typeface="Arial" panose="020B0604020202020204" pitchFamily="34" charset="0"/>
              </a:rPr>
              <a:t>Conceptos Fundamentales</a:t>
            </a:r>
            <a:endParaRPr lang="es-EC" dirty="0" smtClean="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3</a:t>
            </a:fld>
            <a:endParaRPr lang="es-ES" sz="1200">
              <a:solidFill>
                <a:srgbClr val="004270"/>
              </a:solidFill>
              <a:latin typeface="Arial" panose="020B0604020202020204" pitchFamily="34" charset="0"/>
            </a:endParaRPr>
          </a:p>
        </p:txBody>
      </p:sp>
      <p:sp>
        <p:nvSpPr>
          <p:cNvPr id="5" name="Rectangle 2"/>
          <p:cNvSpPr txBox="1">
            <a:spLocks noChangeArrowheads="1"/>
          </p:cNvSpPr>
          <p:nvPr/>
        </p:nvSpPr>
        <p:spPr bwMode="auto">
          <a:xfrm>
            <a:off x="360363" y="1404938"/>
            <a:ext cx="9967912" cy="508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tx1"/>
                </a:solidFill>
                <a:latin typeface="Arial"/>
                <a:ea typeface="+mn-ea"/>
                <a:cs typeface="Arial"/>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tx1"/>
                </a:solidFill>
                <a:latin typeface="Arial"/>
                <a:ea typeface="+mn-ea"/>
                <a:cs typeface="Arial"/>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tx1"/>
                </a:solidFill>
                <a:latin typeface="Arial"/>
                <a:ea typeface="+mn-ea"/>
                <a:cs typeface="Arial"/>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a:lstStyle>
          <a:p>
            <a:pPr marL="859592" lvl="1"/>
            <a:r>
              <a:rPr lang="en-US" dirty="0" err="1" smtClean="0"/>
              <a:t>Clase</a:t>
            </a:r>
            <a:endParaRPr lang="en-US" dirty="0" smtClean="0"/>
          </a:p>
          <a:p>
            <a:pPr marL="859592" lvl="1"/>
            <a:r>
              <a:rPr lang="en-US" dirty="0" err="1" smtClean="0"/>
              <a:t>Objeto</a:t>
            </a:r>
            <a:endParaRPr lang="en-US" dirty="0" smtClean="0"/>
          </a:p>
          <a:p>
            <a:pPr marL="859592" lvl="1"/>
            <a:r>
              <a:rPr lang="en-US" dirty="0" err="1" smtClean="0"/>
              <a:t>Atributos</a:t>
            </a:r>
            <a:endParaRPr lang="en-US" dirty="0" smtClean="0"/>
          </a:p>
          <a:p>
            <a:pPr marL="859592" lvl="1"/>
            <a:r>
              <a:rPr lang="en-US" dirty="0" err="1" smtClean="0"/>
              <a:t>Constructores</a:t>
            </a:r>
            <a:endParaRPr lang="en-US" dirty="0" smtClean="0"/>
          </a:p>
          <a:p>
            <a:pPr marL="859592" lvl="1"/>
            <a:r>
              <a:rPr lang="en-US" dirty="0" err="1" smtClean="0"/>
              <a:t>Métodos</a:t>
            </a:r>
            <a:r>
              <a:rPr lang="en-US" dirty="0" smtClean="0"/>
              <a:t> </a:t>
            </a:r>
            <a:r>
              <a:rPr lang="en-US" dirty="0" err="1" smtClean="0"/>
              <a:t>obtener</a:t>
            </a:r>
            <a:r>
              <a:rPr lang="en-US" dirty="0" smtClean="0"/>
              <a:t> y </a:t>
            </a:r>
            <a:r>
              <a:rPr lang="en-US" dirty="0" err="1" smtClean="0"/>
              <a:t>configurar</a:t>
            </a:r>
            <a:endParaRPr lang="en-US" dirty="0" smtClean="0"/>
          </a:p>
        </p:txBody>
      </p:sp>
    </p:spTree>
    <p:extLst>
      <p:ext uri="{BB962C8B-B14F-4D97-AF65-F5344CB8AC3E}">
        <p14:creationId xmlns:p14="http://schemas.microsoft.com/office/powerpoint/2010/main" val="3771913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0"/>
          </p:nvPr>
        </p:nvSpPr>
        <p:spPr/>
        <p:txBody>
          <a:bodyPr/>
          <a:lstStyle>
            <a:lvl1pPr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819325" indent="-315125"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260500"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7647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2689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7731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32773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7815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42857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eaLnBrk="1" hangingPunct="1"/>
            <a:fld id="{1711F8C1-DFFF-4524-9270-8AE5B9BE4180}"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eaLnBrk="1" hangingPunct="1"/>
              <a:t>4</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16387" name="Rectangle 1"/>
          <p:cNvSpPr>
            <a:spLocks noChangeArrowheads="1"/>
          </p:cNvSpPr>
          <p:nvPr>
            <p:ph type="title"/>
          </p:nvPr>
        </p:nvSpPr>
        <p:spPr/>
        <p:txBody>
          <a:bodyPr vert="horz" wrap="square" lIns="99551" tIns="49775" rIns="142479" bIns="49775" numCol="1" anchor="ctr" anchorCtr="0" compatLnSpc="1">
            <a:prstTxWarp prst="textNoShape">
              <a:avLst/>
            </a:prstTxWarp>
          </a:bodyPr>
          <a:lstStyle/>
          <a:p>
            <a:pPr eaLnBrk="1" hangingPunct="1"/>
            <a:r>
              <a:rPr lang="en-US" smtClean="0"/>
              <a:t>POO: Objetos</a:t>
            </a:r>
          </a:p>
        </p:txBody>
      </p:sp>
      <p:sp>
        <p:nvSpPr>
          <p:cNvPr id="16388" name="Rectangle 2"/>
          <p:cNvSpPr>
            <a:spLocks noChangeArrowheads="1"/>
          </p:cNvSpPr>
          <p:nvPr>
            <p:ph type="body" idx="1"/>
          </p:nvPr>
        </p:nvSpPr>
        <p:spPr/>
        <p:txBody>
          <a:bodyPr vert="horz" wrap="square" lIns="99551" tIns="49775" rIns="142479" bIns="49775" numCol="1" anchor="t" anchorCtr="0" compatLnSpc="1">
            <a:prstTxWarp prst="textNoShape">
              <a:avLst/>
            </a:prstTxWarp>
          </a:bodyPr>
          <a:lstStyle/>
          <a:p>
            <a:pPr algn="just" eaLnBrk="1" hangingPunct="1"/>
            <a:r>
              <a:rPr lang="en-US" smtClean="0"/>
              <a:t>Instancias de las clases uso del operador new</a:t>
            </a:r>
          </a:p>
          <a:p>
            <a:pPr algn="just" eaLnBrk="1" hangingPunct="1"/>
            <a:r>
              <a:rPr lang="en-US" smtClean="0"/>
              <a:t>Existen en tiempo de ejecución</a:t>
            </a:r>
          </a:p>
          <a:p>
            <a:pPr algn="just" eaLnBrk="1" hangingPunct="1"/>
            <a:r>
              <a:rPr lang="en-US" smtClean="0"/>
              <a:t>Sus atributos tienen valores</a:t>
            </a:r>
          </a:p>
          <a:p>
            <a:pPr algn="just" eaLnBrk="1" hangingPunct="1"/>
            <a:r>
              <a:rPr lang="en-US" smtClean="0"/>
              <a:t>Se puede invocar a sus métodos</a:t>
            </a:r>
          </a:p>
        </p:txBody>
      </p:sp>
      <p:sp>
        <p:nvSpPr>
          <p:cNvPr id="16389" name="Text Box 3"/>
          <p:cNvSpPr txBox="1">
            <a:spLocks noChangeArrowheads="1"/>
          </p:cNvSpPr>
          <p:nvPr/>
        </p:nvSpPr>
        <p:spPr bwMode="auto">
          <a:xfrm>
            <a:off x="8411476" y="6890597"/>
            <a:ext cx="332625" cy="3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lstStyle>
            <a:lvl1pPr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742950" indent="-28575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1430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6002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0574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algn="ctr" eaLnBrk="1" hangingPunct="1"/>
            <a:fld id="{581CACCB-964C-45EC-8B6C-05AF07E4FE67}"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algn="ctr" eaLnBrk="1" hangingPunct="1"/>
              <a:t>4</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pic>
        <p:nvPicPr>
          <p:cNvPr id="2" name="Imagen 1"/>
          <p:cNvPicPr>
            <a:picLocks noChangeAspect="1"/>
          </p:cNvPicPr>
          <p:nvPr/>
        </p:nvPicPr>
        <p:blipFill>
          <a:blip r:embed="rId3"/>
          <a:stretch>
            <a:fillRect/>
          </a:stretch>
        </p:blipFill>
        <p:spPr>
          <a:xfrm>
            <a:off x="360363" y="5464425"/>
            <a:ext cx="9998061" cy="1224136"/>
          </a:xfrm>
          <a:prstGeom prst="rect">
            <a:avLst/>
          </a:prstGeom>
        </p:spPr>
      </p:pic>
    </p:spTree>
    <p:extLst>
      <p:ext uri="{BB962C8B-B14F-4D97-AF65-F5344CB8AC3E}">
        <p14:creationId xmlns:p14="http://schemas.microsoft.com/office/powerpoint/2010/main" val="4176339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0"/>
          </p:nvPr>
        </p:nvSpPr>
        <p:spPr/>
        <p:txBody>
          <a:bodyPr/>
          <a:lstStyle>
            <a:lvl1pPr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819325" indent="-315125"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260500"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7647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2689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7731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32773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7815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42857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eaLnBrk="1" hangingPunct="1"/>
            <a:fld id="{4A00EA78-3B9E-4EAD-BB53-048BDCB36913}"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eaLnBrk="1" hangingPunct="1"/>
              <a:t>5</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15363" name="Rectangle 1"/>
          <p:cNvSpPr>
            <a:spLocks noChangeArrowheads="1"/>
          </p:cNvSpPr>
          <p:nvPr>
            <p:ph type="title"/>
          </p:nvPr>
        </p:nvSpPr>
        <p:spPr/>
        <p:txBody>
          <a:bodyPr vert="horz" wrap="square" lIns="99551" tIns="49775" rIns="142479" bIns="49775" numCol="1" anchor="ctr" anchorCtr="0" compatLnSpc="1">
            <a:prstTxWarp prst="textNoShape">
              <a:avLst/>
            </a:prstTxWarp>
          </a:bodyPr>
          <a:lstStyle/>
          <a:p>
            <a:pPr eaLnBrk="1" hangingPunct="1"/>
            <a:r>
              <a:rPr lang="en-US" smtClean="0"/>
              <a:t>POO: Clases</a:t>
            </a:r>
          </a:p>
        </p:txBody>
      </p:sp>
      <p:sp>
        <p:nvSpPr>
          <p:cNvPr id="15364" name="Rectangle 2"/>
          <p:cNvSpPr>
            <a:spLocks noChangeArrowheads="1"/>
          </p:cNvSpPr>
          <p:nvPr>
            <p:ph type="body" idx="1"/>
          </p:nvPr>
        </p:nvSpPr>
        <p:spPr/>
        <p:txBody>
          <a:bodyPr vert="horz" wrap="square" lIns="99551" tIns="49775" rIns="142479" bIns="49775" numCol="1" anchor="t" anchorCtr="0" compatLnSpc="1">
            <a:prstTxWarp prst="textNoShape">
              <a:avLst/>
            </a:prstTxWarp>
          </a:bodyPr>
          <a:lstStyle/>
          <a:p>
            <a:pPr algn="just" eaLnBrk="1" hangingPunct="1"/>
            <a:r>
              <a:rPr lang="en-US" smtClean="0"/>
              <a:t>Moldes o plantillas para crear objetos</a:t>
            </a:r>
          </a:p>
          <a:p>
            <a:pPr algn="just" eaLnBrk="1" hangingPunct="1"/>
            <a:r>
              <a:rPr lang="en-US" smtClean="0"/>
              <a:t>Cualquier entidad que podemos ver, manipular o entender.</a:t>
            </a:r>
          </a:p>
          <a:p>
            <a:pPr algn="just" eaLnBrk="1" hangingPunct="1"/>
            <a:r>
              <a:rPr lang="en-US" smtClean="0"/>
              <a:t>Poseen atributos o propiedades (estado) y pueden realizar acciones a través de métodos (comportamiento)</a:t>
            </a:r>
          </a:p>
          <a:p>
            <a:pPr algn="just" eaLnBrk="1" hangingPunct="1"/>
            <a:r>
              <a:rPr lang="en-US" smtClean="0"/>
              <a:t>Existen en tiempo de programación</a:t>
            </a:r>
          </a:p>
        </p:txBody>
      </p:sp>
      <p:sp>
        <p:nvSpPr>
          <p:cNvPr id="15365" name="Text Box 3"/>
          <p:cNvSpPr txBox="1">
            <a:spLocks noChangeArrowheads="1"/>
          </p:cNvSpPr>
          <p:nvPr/>
        </p:nvSpPr>
        <p:spPr bwMode="auto">
          <a:xfrm>
            <a:off x="8411476" y="6890597"/>
            <a:ext cx="332625" cy="3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lstStyle>
            <a:lvl1pPr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742950" indent="-28575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1430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6002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0574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algn="ctr" eaLnBrk="1" hangingPunct="1"/>
            <a:fld id="{181C1BA5-CA9C-42C1-BEF1-F6F021448D24}"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algn="ctr" eaLnBrk="1" hangingPunct="1"/>
              <a:t>5</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Tree>
    <p:extLst>
      <p:ext uri="{BB962C8B-B14F-4D97-AF65-F5344CB8AC3E}">
        <p14:creationId xmlns:p14="http://schemas.microsoft.com/office/powerpoint/2010/main" val="10756481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0"/>
          </p:nvPr>
        </p:nvSpPr>
        <p:spPr/>
        <p:txBody>
          <a:bodyPr/>
          <a:lstStyle>
            <a:lvl1pPr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819325" indent="-315125"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260500"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7647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2689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7731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32773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7815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42857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eaLnBrk="1" hangingPunct="1"/>
            <a:fld id="{03E646BC-DA9F-44EC-8561-64C1FC7A216F}"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eaLnBrk="1" hangingPunct="1"/>
              <a:t>6</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17411" name="Rectangle 1"/>
          <p:cNvSpPr>
            <a:spLocks noChangeArrowheads="1"/>
          </p:cNvSpPr>
          <p:nvPr>
            <p:ph type="title"/>
          </p:nvPr>
        </p:nvSpPr>
        <p:spPr/>
        <p:txBody>
          <a:bodyPr vert="horz" wrap="square" lIns="99551" tIns="49775" rIns="142479" bIns="49775" numCol="1" anchor="ctr" anchorCtr="0" compatLnSpc="1">
            <a:prstTxWarp prst="textNoShape">
              <a:avLst/>
            </a:prstTxWarp>
          </a:bodyPr>
          <a:lstStyle/>
          <a:p>
            <a:pPr eaLnBrk="1" hangingPunct="1"/>
            <a:r>
              <a:rPr lang="en-US" smtClean="0"/>
              <a:t>POO: Atributos</a:t>
            </a:r>
          </a:p>
        </p:txBody>
      </p:sp>
      <p:sp>
        <p:nvSpPr>
          <p:cNvPr id="17412" name="Rectangle 2"/>
          <p:cNvSpPr>
            <a:spLocks noChangeArrowheads="1"/>
          </p:cNvSpPr>
          <p:nvPr>
            <p:ph type="body" idx="1"/>
          </p:nvPr>
        </p:nvSpPr>
        <p:spPr/>
        <p:txBody>
          <a:bodyPr vert="horz" wrap="square" lIns="99551" tIns="49775" rIns="142479" bIns="49775" numCol="1" anchor="t" anchorCtr="0" compatLnSpc="1">
            <a:prstTxWarp prst="textNoShape">
              <a:avLst/>
            </a:prstTxWarp>
          </a:bodyPr>
          <a:lstStyle/>
          <a:p>
            <a:pPr algn="just" eaLnBrk="1" hangingPunct="1"/>
            <a:r>
              <a:rPr lang="en-US" smtClean="0"/>
              <a:t>Características propias de cada clase</a:t>
            </a:r>
          </a:p>
          <a:p>
            <a:pPr algn="just" eaLnBrk="1" hangingPunct="1"/>
            <a:r>
              <a:rPr lang="en-US" smtClean="0"/>
              <a:t>Se definen como variables</a:t>
            </a:r>
          </a:p>
          <a:p>
            <a:pPr algn="just" eaLnBrk="1" hangingPunct="1"/>
            <a:r>
              <a:rPr lang="en-US" smtClean="0"/>
              <a:t>Siguen el principio de “ocultamiento de información”</a:t>
            </a:r>
          </a:p>
          <a:p>
            <a:pPr algn="just" eaLnBrk="1" hangingPunct="1"/>
            <a:r>
              <a:rPr lang="en-US" smtClean="0"/>
              <a:t>Nunca se debe acceder directamente al valor, siempre se accede a través de métodos</a:t>
            </a:r>
          </a:p>
        </p:txBody>
      </p:sp>
      <p:sp>
        <p:nvSpPr>
          <p:cNvPr id="17413" name="Text Box 3"/>
          <p:cNvSpPr txBox="1">
            <a:spLocks noChangeArrowheads="1"/>
          </p:cNvSpPr>
          <p:nvPr/>
        </p:nvSpPr>
        <p:spPr bwMode="auto">
          <a:xfrm>
            <a:off x="8411476" y="6890597"/>
            <a:ext cx="332625" cy="3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lstStyle>
            <a:lvl1pPr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742950" indent="-28575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1430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6002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0574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algn="ctr" eaLnBrk="1" hangingPunct="1"/>
            <a:fld id="{54667CF6-88EC-4624-B34C-2E7656C7019A}"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algn="ctr" eaLnBrk="1" hangingPunct="1"/>
              <a:t>6</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Tree>
    <p:extLst>
      <p:ext uri="{BB962C8B-B14F-4D97-AF65-F5344CB8AC3E}">
        <p14:creationId xmlns:p14="http://schemas.microsoft.com/office/powerpoint/2010/main" val="142662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0"/>
          </p:nvPr>
        </p:nvSpPr>
        <p:spPr/>
        <p:txBody>
          <a:bodyPr/>
          <a:lstStyle>
            <a:lvl1pPr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819325" indent="-315125"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260500"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7647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2689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7731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32773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7815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42857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eaLnBrk="1" hangingPunct="1"/>
            <a:fld id="{CD61BD7A-3AFF-4B3E-8C03-CB259896DAF9}"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eaLnBrk="1" hangingPunct="1"/>
              <a:t>7</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18435" name="Rectangle 1"/>
          <p:cNvSpPr>
            <a:spLocks noChangeArrowheads="1"/>
          </p:cNvSpPr>
          <p:nvPr>
            <p:ph type="title"/>
          </p:nvPr>
        </p:nvSpPr>
        <p:spPr/>
        <p:txBody>
          <a:bodyPr vert="horz" wrap="square" lIns="99551" tIns="49775" rIns="142479" bIns="49775" numCol="1" anchor="ctr" anchorCtr="0" compatLnSpc="1">
            <a:prstTxWarp prst="textNoShape">
              <a:avLst/>
            </a:prstTxWarp>
          </a:bodyPr>
          <a:lstStyle/>
          <a:p>
            <a:pPr eaLnBrk="1" hangingPunct="1"/>
            <a:r>
              <a:rPr lang="en-US" smtClean="0"/>
              <a:t>POO: Constructores</a:t>
            </a:r>
          </a:p>
        </p:txBody>
      </p:sp>
      <p:sp>
        <p:nvSpPr>
          <p:cNvPr id="18436" name="Rectangle 2"/>
          <p:cNvSpPr>
            <a:spLocks noChangeArrowheads="1"/>
          </p:cNvSpPr>
          <p:nvPr>
            <p:ph type="body" idx="1"/>
          </p:nvPr>
        </p:nvSpPr>
        <p:spPr/>
        <p:txBody>
          <a:bodyPr vert="horz" wrap="square" lIns="99551" tIns="49775" rIns="142479" bIns="49775" numCol="1" anchor="t" anchorCtr="0" compatLnSpc="1">
            <a:prstTxWarp prst="textNoShape">
              <a:avLst/>
            </a:prstTxWarp>
          </a:bodyPr>
          <a:lstStyle/>
          <a:p>
            <a:pPr algn="just" eaLnBrk="1" hangingPunct="1"/>
            <a:r>
              <a:rPr lang="en-US" smtClean="0"/>
              <a:t>Métodos especiales que se ejecutan cuando se crea un objeto</a:t>
            </a:r>
          </a:p>
          <a:p>
            <a:pPr algn="just" eaLnBrk="1" hangingPunct="1"/>
            <a:r>
              <a:rPr lang="en-US" smtClean="0"/>
              <a:t>Inicializan a los atributos</a:t>
            </a:r>
          </a:p>
          <a:p>
            <a:pPr algn="just" eaLnBrk="1" hangingPunct="1"/>
            <a:r>
              <a:rPr lang="en-US" smtClean="0"/>
              <a:t>Pueden existir varios constructores (sobrecarga)</a:t>
            </a:r>
          </a:p>
          <a:p>
            <a:pPr algn="just" eaLnBrk="1" hangingPunct="1"/>
            <a:r>
              <a:rPr lang="en-US" smtClean="0"/>
              <a:t>Tienen el mismo nombre de la clase, son públicos y no tienen tipo de dato de retorno</a:t>
            </a:r>
          </a:p>
        </p:txBody>
      </p:sp>
      <p:sp>
        <p:nvSpPr>
          <p:cNvPr id="18437" name="Text Box 3"/>
          <p:cNvSpPr txBox="1">
            <a:spLocks noChangeArrowheads="1"/>
          </p:cNvSpPr>
          <p:nvPr/>
        </p:nvSpPr>
        <p:spPr bwMode="auto">
          <a:xfrm>
            <a:off x="8411476" y="6890597"/>
            <a:ext cx="332625" cy="3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lstStyle>
            <a:lvl1pPr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742950" indent="-28575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1430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6002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0574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algn="ctr" eaLnBrk="1" hangingPunct="1"/>
            <a:fld id="{0A806033-D975-4464-A0D6-2ADD34135F9C}"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algn="ctr" eaLnBrk="1" hangingPunct="1"/>
              <a:t>7</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Tree>
    <p:extLst>
      <p:ext uri="{BB962C8B-B14F-4D97-AF65-F5344CB8AC3E}">
        <p14:creationId xmlns:p14="http://schemas.microsoft.com/office/powerpoint/2010/main" val="1848246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0"/>
          </p:nvPr>
        </p:nvSpPr>
        <p:spPr/>
        <p:txBody>
          <a:bodyPr/>
          <a:lstStyle>
            <a:lvl1pPr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819325" indent="-315125"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260500"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7647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268901" indent="-252100" eaLnBrk="0" hangingPunct="0">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7731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32773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7815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4285701" indent="-252100" eaLnBrk="0" fontAlgn="base" hangingPunct="0">
              <a:spcBef>
                <a:spcPct val="0"/>
              </a:spcBef>
              <a:spcAft>
                <a:spcPct val="0"/>
              </a:spcAft>
              <a:defRPr sz="2647">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eaLnBrk="1" hangingPunct="1"/>
            <a:fld id="{48C59588-8565-4642-8258-9C36092BAC3C}"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eaLnBrk="1" hangingPunct="1"/>
              <a:t>8</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
        <p:nvSpPr>
          <p:cNvPr id="19459" name="Rectangle 1"/>
          <p:cNvSpPr>
            <a:spLocks noChangeArrowheads="1"/>
          </p:cNvSpPr>
          <p:nvPr>
            <p:ph type="title"/>
          </p:nvPr>
        </p:nvSpPr>
        <p:spPr/>
        <p:txBody>
          <a:bodyPr vert="horz" wrap="square" lIns="99551" tIns="49775" rIns="142479" bIns="49775" numCol="1" anchor="ctr" anchorCtr="0" compatLnSpc="1">
            <a:prstTxWarp prst="textNoShape">
              <a:avLst/>
            </a:prstTxWarp>
          </a:bodyPr>
          <a:lstStyle/>
          <a:p>
            <a:pPr eaLnBrk="1" hangingPunct="1"/>
            <a:r>
              <a:rPr lang="en-US" smtClean="0"/>
              <a:t>POO: Métodos set y get</a:t>
            </a:r>
          </a:p>
        </p:txBody>
      </p:sp>
      <p:sp>
        <p:nvSpPr>
          <p:cNvPr id="19460" name="Rectangle 2"/>
          <p:cNvSpPr>
            <a:spLocks noChangeArrowheads="1"/>
          </p:cNvSpPr>
          <p:nvPr>
            <p:ph type="body" idx="1"/>
          </p:nvPr>
        </p:nvSpPr>
        <p:spPr/>
        <p:txBody>
          <a:bodyPr vert="horz" wrap="square" lIns="99551" tIns="49775" rIns="142479" bIns="49775" numCol="1" anchor="t" anchorCtr="0" compatLnSpc="1">
            <a:prstTxWarp prst="textNoShape">
              <a:avLst/>
            </a:prstTxWarp>
          </a:bodyPr>
          <a:lstStyle/>
          <a:p>
            <a:pPr algn="just" eaLnBrk="1" hangingPunct="1"/>
            <a:r>
              <a:rPr lang="en-US" smtClean="0"/>
              <a:t>Son métodos públicos que permiten tener acceso a cada atributo</a:t>
            </a:r>
          </a:p>
          <a:p>
            <a:pPr algn="just" eaLnBrk="1" hangingPunct="1"/>
            <a:r>
              <a:rPr lang="en-US" smtClean="0"/>
              <a:t>Métodos set configuran-asignan un valor a un atributo</a:t>
            </a:r>
          </a:p>
          <a:p>
            <a:pPr algn="just" eaLnBrk="1" hangingPunct="1"/>
            <a:r>
              <a:rPr lang="en-US" smtClean="0"/>
              <a:t>Métodos get consulta el valor de un atributo</a:t>
            </a:r>
          </a:p>
          <a:p>
            <a:pPr algn="just" eaLnBrk="1" hangingPunct="1"/>
            <a:r>
              <a:rPr lang="en-US" smtClean="0"/>
              <a:t>Permiten cumplir con el “ocultamiento” de información</a:t>
            </a:r>
          </a:p>
        </p:txBody>
      </p:sp>
      <p:sp>
        <p:nvSpPr>
          <p:cNvPr id="19461" name="Text Box 3"/>
          <p:cNvSpPr txBox="1">
            <a:spLocks noChangeArrowheads="1"/>
          </p:cNvSpPr>
          <p:nvPr/>
        </p:nvSpPr>
        <p:spPr bwMode="auto">
          <a:xfrm>
            <a:off x="8411476" y="6890597"/>
            <a:ext cx="332625" cy="3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lstStyle>
            <a:lvl1pPr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1pPr>
            <a:lvl2pPr marL="742950" indent="-28575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2pPr>
            <a:lvl3pPr marL="11430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3pPr>
            <a:lvl4pPr marL="16002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4pPr>
            <a:lvl5pPr marL="2057400" indent="-228600" eaLnBrk="0" hangingPunct="0">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ea typeface="ヒラギノ角ゴ ProN W3" charset="0"/>
                <a:cs typeface="ヒラギノ角ゴ ProN W3" charset="0"/>
                <a:sym typeface="Arial" panose="020B0604020202020204" pitchFamily="34" charset="0"/>
              </a:defRPr>
            </a:lvl9pPr>
          </a:lstStyle>
          <a:p>
            <a:pPr algn="ctr" eaLnBrk="1" hangingPunct="1"/>
            <a:fld id="{11D0A467-67D9-4990-A2C9-9648DDC0AF85}" type="slidenum">
              <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rPr>
              <a:pPr algn="ctr" eaLnBrk="1" hangingPunct="1"/>
              <a:t>8</a:t>
            </a:fld>
            <a:endParaRPr lang="en-US" sz="1544">
              <a:solidFill>
                <a:schemeClr val="tx1"/>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endParaRPr>
          </a:p>
        </p:txBody>
      </p:sp>
    </p:spTree>
    <p:extLst>
      <p:ext uri="{BB962C8B-B14F-4D97-AF65-F5344CB8AC3E}">
        <p14:creationId xmlns:p14="http://schemas.microsoft.com/office/powerpoint/2010/main" val="202716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ChangeArrowheads="1"/>
          </p:cNvSpPr>
          <p:nvPr>
            <p:ph type="title"/>
          </p:nvPr>
        </p:nvSpPr>
        <p:spPr>
          <a:xfrm>
            <a:off x="1285590" y="932752"/>
            <a:ext cx="8117459" cy="1159637"/>
          </a:xfrm>
        </p:spPr>
        <p:txBody>
          <a:bodyPr/>
          <a:lstStyle/>
          <a:p>
            <a:pPr eaLnBrk="1" hangingPunct="1"/>
            <a:r>
              <a:rPr lang="en-US" smtClean="0"/>
              <a:t>Ejercicio POO</a:t>
            </a:r>
          </a:p>
        </p:txBody>
      </p:sp>
      <p:sp>
        <p:nvSpPr>
          <p:cNvPr id="28676" name="Rectangle 3"/>
          <p:cNvSpPr>
            <a:spLocks noChangeArrowheads="1"/>
          </p:cNvSpPr>
          <p:nvPr>
            <p:ph type="body" idx="1"/>
          </p:nvPr>
        </p:nvSpPr>
        <p:spPr/>
        <p:txBody>
          <a:bodyPr/>
          <a:lstStyle/>
          <a:p>
            <a:pPr marL="693261"/>
            <a:r>
              <a:rPr lang="en-US" sz="2680" dirty="0" err="1"/>
              <a:t>Diseñe</a:t>
            </a:r>
            <a:r>
              <a:rPr lang="en-US" sz="2680" dirty="0"/>
              <a:t> </a:t>
            </a:r>
            <a:r>
              <a:rPr lang="en-US" sz="2680" dirty="0" err="1"/>
              <a:t>una</a:t>
            </a:r>
            <a:r>
              <a:rPr lang="en-US" sz="2680" dirty="0"/>
              <a:t> </a:t>
            </a:r>
            <a:r>
              <a:rPr lang="en-US" sz="2680" dirty="0" err="1"/>
              <a:t>clase</a:t>
            </a:r>
            <a:r>
              <a:rPr lang="en-US" sz="2680" dirty="0"/>
              <a:t> en Java </a:t>
            </a:r>
            <a:r>
              <a:rPr lang="en-US" sz="2680" dirty="0" err="1"/>
              <a:t>que</a:t>
            </a:r>
            <a:r>
              <a:rPr lang="en-US" sz="2680" dirty="0"/>
              <a:t> </a:t>
            </a:r>
            <a:r>
              <a:rPr lang="en-US" sz="2680" dirty="0" err="1"/>
              <a:t>tenga</a:t>
            </a:r>
            <a:r>
              <a:rPr lang="en-US" sz="2680" dirty="0"/>
              <a:t> </a:t>
            </a:r>
            <a:r>
              <a:rPr lang="en-US" sz="2680" dirty="0" err="1"/>
              <a:t>las</a:t>
            </a:r>
            <a:r>
              <a:rPr lang="en-US" sz="2680" dirty="0"/>
              <a:t> </a:t>
            </a:r>
            <a:r>
              <a:rPr lang="en-US" sz="2680" dirty="0" err="1"/>
              <a:t>siguientes</a:t>
            </a:r>
            <a:r>
              <a:rPr lang="en-US" sz="2680" dirty="0"/>
              <a:t> </a:t>
            </a:r>
            <a:r>
              <a:rPr lang="en-US" sz="2680" dirty="0" err="1"/>
              <a:t>características</a:t>
            </a:r>
            <a:r>
              <a:rPr lang="en-US" sz="2680" dirty="0"/>
              <a:t>: la </a:t>
            </a:r>
            <a:r>
              <a:rPr lang="en-US" sz="2680" dirty="0" err="1"/>
              <a:t>clase</a:t>
            </a:r>
            <a:r>
              <a:rPr lang="en-US" sz="2680" dirty="0"/>
              <a:t> se </a:t>
            </a:r>
            <a:r>
              <a:rPr lang="en-US" sz="2680" dirty="0" err="1"/>
              <a:t>llamara</a:t>
            </a:r>
            <a:r>
              <a:rPr lang="en-US" sz="2680" dirty="0"/>
              <a:t>́ </a:t>
            </a:r>
            <a:r>
              <a:rPr lang="en-US" sz="2680" dirty="0" err="1"/>
              <a:t>Contacto</a:t>
            </a:r>
            <a:r>
              <a:rPr lang="en-US" sz="2680" dirty="0"/>
              <a:t> y </a:t>
            </a:r>
            <a:r>
              <a:rPr lang="en-US" sz="2680" dirty="0" err="1"/>
              <a:t>tendra</a:t>
            </a:r>
            <a:r>
              <a:rPr lang="en-US" sz="2680" dirty="0"/>
              <a:t>́ </a:t>
            </a:r>
            <a:r>
              <a:rPr lang="en-US" sz="2680" dirty="0" err="1"/>
              <a:t>como</a:t>
            </a:r>
            <a:r>
              <a:rPr lang="en-US" sz="2680" dirty="0"/>
              <a:t> </a:t>
            </a:r>
            <a:r>
              <a:rPr lang="en-US" sz="2680" dirty="0" err="1"/>
              <a:t>atributos</a:t>
            </a:r>
            <a:r>
              <a:rPr lang="en-US" sz="2680" dirty="0"/>
              <a:t> </a:t>
            </a:r>
            <a:r>
              <a:rPr lang="en-US" sz="2680" dirty="0" err="1"/>
              <a:t>nombre</a:t>
            </a:r>
            <a:r>
              <a:rPr lang="en-US" sz="2680" dirty="0"/>
              <a:t>, </a:t>
            </a:r>
            <a:r>
              <a:rPr lang="en-US" sz="2680" dirty="0" err="1"/>
              <a:t>apellido</a:t>
            </a:r>
            <a:r>
              <a:rPr lang="en-US" sz="2680" dirty="0"/>
              <a:t> y </a:t>
            </a:r>
            <a:r>
              <a:rPr lang="en-US" sz="2680" dirty="0" err="1"/>
              <a:t>número</a:t>
            </a:r>
            <a:r>
              <a:rPr lang="en-US" sz="2680" dirty="0"/>
              <a:t>, </a:t>
            </a:r>
            <a:r>
              <a:rPr lang="en-US" sz="2680" dirty="0" err="1"/>
              <a:t>es</a:t>
            </a:r>
            <a:r>
              <a:rPr lang="en-US" sz="2680" dirty="0"/>
              <a:t> </a:t>
            </a:r>
            <a:r>
              <a:rPr lang="en-US" sz="2680" dirty="0" err="1"/>
              <a:t>necesario</a:t>
            </a:r>
            <a:r>
              <a:rPr lang="en-US" sz="2680" dirty="0"/>
              <a:t> </a:t>
            </a:r>
            <a:r>
              <a:rPr lang="en-US" sz="2680" dirty="0" err="1"/>
              <a:t>que</a:t>
            </a:r>
            <a:r>
              <a:rPr lang="en-US" sz="2680" dirty="0"/>
              <a:t> </a:t>
            </a:r>
            <a:r>
              <a:rPr lang="en-US" sz="2680" dirty="0" err="1"/>
              <a:t>por</a:t>
            </a:r>
            <a:r>
              <a:rPr lang="en-US" sz="2680" dirty="0"/>
              <a:t> </a:t>
            </a:r>
            <a:r>
              <a:rPr lang="en-US" sz="2680" dirty="0" err="1"/>
              <a:t>cada</a:t>
            </a:r>
            <a:r>
              <a:rPr lang="en-US" sz="2680" dirty="0"/>
              <a:t> </a:t>
            </a:r>
            <a:r>
              <a:rPr lang="en-US" sz="2680" dirty="0" err="1"/>
              <a:t>atributo</a:t>
            </a:r>
            <a:r>
              <a:rPr lang="en-US" sz="2680" dirty="0"/>
              <a:t> la </a:t>
            </a:r>
            <a:r>
              <a:rPr lang="en-US" sz="2680" dirty="0" err="1"/>
              <a:t>clase</a:t>
            </a:r>
            <a:r>
              <a:rPr lang="en-US" sz="2680" dirty="0"/>
              <a:t> </a:t>
            </a:r>
            <a:r>
              <a:rPr lang="en-US" sz="2680" dirty="0" err="1"/>
              <a:t>posea</a:t>
            </a:r>
            <a:r>
              <a:rPr lang="en-US" sz="2680" dirty="0"/>
              <a:t> los </a:t>
            </a:r>
            <a:r>
              <a:rPr lang="en-US" sz="2680" dirty="0" err="1"/>
              <a:t>métodos</a:t>
            </a:r>
            <a:r>
              <a:rPr lang="en-US" sz="2680" dirty="0"/>
              <a:t> get y set </a:t>
            </a:r>
            <a:r>
              <a:rPr lang="en-US" sz="2680" dirty="0" err="1"/>
              <a:t>correspondientes</a:t>
            </a:r>
            <a:r>
              <a:rPr lang="en-US" sz="2680" dirty="0"/>
              <a:t>. </a:t>
            </a:r>
            <a:r>
              <a:rPr lang="en-US" sz="2680" dirty="0" err="1"/>
              <a:t>También</a:t>
            </a:r>
            <a:r>
              <a:rPr lang="en-US" sz="2680" dirty="0"/>
              <a:t> </a:t>
            </a:r>
            <a:r>
              <a:rPr lang="en-US" sz="2680" dirty="0" err="1"/>
              <a:t>debe</a:t>
            </a:r>
            <a:r>
              <a:rPr lang="en-US" sz="2680" dirty="0"/>
              <a:t> </a:t>
            </a:r>
            <a:r>
              <a:rPr lang="en-US" sz="2680" dirty="0" err="1"/>
              <a:t>elaborar</a:t>
            </a:r>
            <a:r>
              <a:rPr lang="en-US" sz="2680" dirty="0"/>
              <a:t> dos </a:t>
            </a:r>
            <a:r>
              <a:rPr lang="en-US" sz="2680" dirty="0" err="1"/>
              <a:t>constructores</a:t>
            </a:r>
            <a:r>
              <a:rPr lang="en-US" sz="2680" dirty="0"/>
              <a:t>, el </a:t>
            </a:r>
            <a:r>
              <a:rPr lang="en-US" sz="2680" dirty="0" err="1"/>
              <a:t>primero</a:t>
            </a:r>
            <a:r>
              <a:rPr lang="en-US" sz="2680" dirty="0"/>
              <a:t> </a:t>
            </a:r>
            <a:r>
              <a:rPr lang="en-US" sz="2680" dirty="0" err="1"/>
              <a:t>recibe</a:t>
            </a:r>
            <a:r>
              <a:rPr lang="en-US" sz="2680" dirty="0"/>
              <a:t> 2 </a:t>
            </a:r>
            <a:r>
              <a:rPr lang="en-US" sz="2680" dirty="0" err="1"/>
              <a:t>parámetros</a:t>
            </a:r>
            <a:r>
              <a:rPr lang="en-US" sz="2680" dirty="0"/>
              <a:t> </a:t>
            </a:r>
            <a:r>
              <a:rPr lang="en-US" sz="2680" dirty="0" err="1"/>
              <a:t>que</a:t>
            </a:r>
            <a:r>
              <a:rPr lang="en-US" sz="2680" dirty="0"/>
              <a:t> </a:t>
            </a:r>
            <a:r>
              <a:rPr lang="en-US" sz="2680" dirty="0" err="1"/>
              <a:t>inicializan</a:t>
            </a:r>
            <a:r>
              <a:rPr lang="en-US" sz="2680" dirty="0"/>
              <a:t> </a:t>
            </a:r>
            <a:r>
              <a:rPr lang="en-US" sz="2680" dirty="0" err="1"/>
              <a:t>nombre</a:t>
            </a:r>
            <a:r>
              <a:rPr lang="en-US" sz="2680" dirty="0"/>
              <a:t> y </a:t>
            </a:r>
            <a:r>
              <a:rPr lang="en-US" sz="2680" dirty="0" err="1"/>
              <a:t>apellido</a:t>
            </a:r>
            <a:r>
              <a:rPr lang="en-US" sz="2680" dirty="0"/>
              <a:t>; </a:t>
            </a:r>
            <a:r>
              <a:rPr lang="en-US" sz="2680" dirty="0" err="1"/>
              <a:t>mientras</a:t>
            </a:r>
            <a:r>
              <a:rPr lang="en-US" sz="2680" dirty="0"/>
              <a:t> </a:t>
            </a:r>
            <a:r>
              <a:rPr lang="en-US" sz="2680" dirty="0" err="1"/>
              <a:t>que</a:t>
            </a:r>
            <a:r>
              <a:rPr lang="en-US" sz="2680" dirty="0"/>
              <a:t> el </a:t>
            </a:r>
            <a:r>
              <a:rPr lang="en-US" sz="2680" dirty="0" err="1"/>
              <a:t>segundo</a:t>
            </a:r>
            <a:r>
              <a:rPr lang="en-US" sz="2680" dirty="0"/>
              <a:t> constructor </a:t>
            </a:r>
            <a:r>
              <a:rPr lang="en-US" sz="2680" dirty="0" err="1"/>
              <a:t>recibe</a:t>
            </a:r>
            <a:r>
              <a:rPr lang="en-US" sz="2680" dirty="0"/>
              <a:t> 3 </a:t>
            </a:r>
            <a:r>
              <a:rPr lang="en-US" sz="2680" dirty="0" err="1"/>
              <a:t>parámetros</a:t>
            </a:r>
            <a:r>
              <a:rPr lang="en-US" sz="2680" dirty="0"/>
              <a:t> </a:t>
            </a:r>
            <a:r>
              <a:rPr lang="en-US" sz="2680" dirty="0" err="1"/>
              <a:t>que</a:t>
            </a:r>
            <a:r>
              <a:rPr lang="en-US" sz="2680" dirty="0"/>
              <a:t> </a:t>
            </a:r>
            <a:r>
              <a:rPr lang="en-US" sz="2680" dirty="0" err="1"/>
              <a:t>inicializarán</a:t>
            </a:r>
            <a:r>
              <a:rPr lang="en-US" sz="2680" dirty="0"/>
              <a:t> a </a:t>
            </a:r>
            <a:r>
              <a:rPr lang="en-US" sz="2680" dirty="0" err="1"/>
              <a:t>cada</a:t>
            </a:r>
            <a:r>
              <a:rPr lang="en-US" sz="2680" dirty="0"/>
              <a:t> </a:t>
            </a:r>
            <a:r>
              <a:rPr lang="en-US" sz="2680" dirty="0" err="1"/>
              <a:t>atributo</a:t>
            </a:r>
            <a:r>
              <a:rPr lang="en-US" sz="2680" dirty="0"/>
              <a:t>. </a:t>
            </a:r>
            <a:r>
              <a:rPr lang="en-US" sz="2680" dirty="0" err="1"/>
              <a:t>Construya</a:t>
            </a:r>
            <a:r>
              <a:rPr lang="en-US" sz="2680" dirty="0"/>
              <a:t> </a:t>
            </a:r>
            <a:r>
              <a:rPr lang="en-US" sz="2680" dirty="0" err="1"/>
              <a:t>una</a:t>
            </a:r>
            <a:r>
              <a:rPr lang="en-US" sz="2680" dirty="0"/>
              <a:t> </a:t>
            </a:r>
            <a:r>
              <a:rPr lang="en-US" sz="2680" dirty="0" err="1"/>
              <a:t>clase</a:t>
            </a:r>
            <a:r>
              <a:rPr lang="en-US" sz="2680" dirty="0"/>
              <a:t> de </a:t>
            </a:r>
            <a:r>
              <a:rPr lang="en-US" sz="2680" dirty="0" err="1"/>
              <a:t>prueba</a:t>
            </a:r>
            <a:r>
              <a:rPr lang="en-US" sz="2680" dirty="0"/>
              <a:t> </a:t>
            </a:r>
            <a:r>
              <a:rPr lang="en-US" sz="2680" dirty="0" err="1"/>
              <a:t>que</a:t>
            </a:r>
            <a:r>
              <a:rPr lang="en-US" sz="2680" dirty="0"/>
              <a:t> </a:t>
            </a:r>
            <a:r>
              <a:rPr lang="en-US" sz="2680" dirty="0" err="1"/>
              <a:t>demuestre</a:t>
            </a:r>
            <a:r>
              <a:rPr lang="en-US" sz="2680" dirty="0"/>
              <a:t> el </a:t>
            </a:r>
            <a:r>
              <a:rPr lang="en-US" sz="2680" dirty="0" err="1"/>
              <a:t>funcionamiento</a:t>
            </a:r>
            <a:r>
              <a:rPr lang="en-US" sz="2680" dirty="0"/>
              <a:t> de </a:t>
            </a:r>
            <a:r>
              <a:rPr lang="en-US" sz="2680" dirty="0" err="1"/>
              <a:t>las</a:t>
            </a:r>
            <a:r>
              <a:rPr lang="en-US" sz="2680" dirty="0"/>
              <a:t> </a:t>
            </a:r>
            <a:r>
              <a:rPr lang="en-US" sz="2680" dirty="0" err="1"/>
              <a:t>clases</a:t>
            </a:r>
            <a:r>
              <a:rPr lang="en-US" sz="2680" dirty="0"/>
              <a:t> </a:t>
            </a:r>
            <a:r>
              <a:rPr lang="en-US" sz="2680" dirty="0" err="1"/>
              <a:t>construidas</a:t>
            </a:r>
            <a:r>
              <a:rPr lang="en-US" sz="2680" dirty="0"/>
              <a:t>.</a:t>
            </a:r>
          </a:p>
        </p:txBody>
      </p:sp>
      <p:sp>
        <p:nvSpPr>
          <p:cNvPr id="5" name="Rectangle 1"/>
          <p:cNvSpPr txBox="1">
            <a:spLocks noChangeArrowheads="1"/>
          </p:cNvSpPr>
          <p:nvPr/>
        </p:nvSpPr>
        <p:spPr bwMode="auto">
          <a:xfrm>
            <a:off x="2031950" y="360000"/>
            <a:ext cx="8296687"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142479" bIns="49775" numCol="1" anchor="ctr" anchorCtr="0" compatLnSpc="1">
            <a:prstTxWarp prst="textNoShape">
              <a:avLst/>
            </a:prstTxWarp>
          </a:bodyPr>
          <a:lstStyle>
            <a:lvl1pPr algn="l" defTabSz="496888" rtl="0" fontAlgn="base">
              <a:spcBef>
                <a:spcPct val="0"/>
              </a:spcBef>
              <a:spcAft>
                <a:spcPct val="0"/>
              </a:spcAft>
              <a:defRPr sz="3600" kern="1200">
                <a:solidFill>
                  <a:srgbClr val="FFFFFF"/>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r>
              <a:rPr lang="en-US" dirty="0"/>
              <a:t>POO - </a:t>
            </a:r>
            <a:r>
              <a:rPr lang="en-US" dirty="0" err="1"/>
              <a:t>Ejercicio</a:t>
            </a:r>
            <a:endParaRPr lang="en-US" dirty="0" smtClean="0"/>
          </a:p>
        </p:txBody>
      </p:sp>
    </p:spTree>
    <p:extLst>
      <p:ext uri="{BB962C8B-B14F-4D97-AF65-F5344CB8AC3E}">
        <p14:creationId xmlns:p14="http://schemas.microsoft.com/office/powerpoint/2010/main" val="1298056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PLANTILLAS-UTP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PLANTILLAS-UTPL</Template>
  <TotalTime>6330</TotalTime>
  <Words>960</Words>
  <Application>Microsoft Office PowerPoint</Application>
  <PresentationFormat>Personalizado</PresentationFormat>
  <Paragraphs>101</Paragraphs>
  <Slides>22</Slides>
  <Notes>3</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22</vt:i4>
      </vt:variant>
    </vt:vector>
  </HeadingPairs>
  <TitlesOfParts>
    <vt:vector size="30" baseType="lpstr">
      <vt:lpstr>Arial</vt:lpstr>
      <vt:lpstr>Calibri</vt:lpstr>
      <vt:lpstr>DejaVu Sans</vt:lpstr>
      <vt:lpstr>StarSymbol</vt:lpstr>
      <vt:lpstr>Trebuchet MS</vt:lpstr>
      <vt:lpstr>PLANTILLAS-UTPL</vt:lpstr>
      <vt:lpstr>Office Theme</vt:lpstr>
      <vt:lpstr>1_Office Theme</vt:lpstr>
      <vt:lpstr>Presentación de PowerPoint</vt:lpstr>
      <vt:lpstr>Fundamentos de programación</vt:lpstr>
      <vt:lpstr>POO: Conceptos Fundamentales</vt:lpstr>
      <vt:lpstr>POO: Objetos</vt:lpstr>
      <vt:lpstr>POO: Clases</vt:lpstr>
      <vt:lpstr>POO: Atributos</vt:lpstr>
      <vt:lpstr>POO: Constructores</vt:lpstr>
      <vt:lpstr>POO: Métodos set y get</vt:lpstr>
      <vt:lpstr>Ejercicio POO</vt:lpstr>
      <vt:lpstr>Ejercicio POO</vt:lpstr>
      <vt:lpstr>Presentación de PowerPoint</vt:lpstr>
      <vt:lpstr>Ejercicio POO</vt:lpstr>
      <vt:lpstr>Ejercicio POO - TestContacto</vt:lpstr>
      <vt:lpstr>Presentación de PowerPoint</vt:lpstr>
      <vt:lpstr>Presentación de PowerPoint</vt:lpstr>
      <vt:lpstr>Presentación de PowerPoint</vt:lpstr>
      <vt:lpstr>Presentación de PowerPoint</vt:lpstr>
      <vt:lpstr>Presentación de PowerPoint</vt:lpstr>
      <vt:lpstr>Presentación de PowerPoint</vt:lpstr>
      <vt:lpstr>Consultas</vt:lpstr>
      <vt:lpstr>Referencias:</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PowerPoint</dc:title>
  <dc:subject>Presentación PowerPoint</dc:subject>
  <dc:creator>Universidad Técnica Particular de Loja</dc:creator>
  <cp:keywords>utpl, www.utpl.edu.ec, universidad técnica particular de loja, educación, gerencia de marketing, presentación powerpoint  utpl , manual de imagen</cp:keywords>
  <dc:description>La Presentación de PowerPoint UTPL utilizada para capacitaciones, exposiciones, informes, etc. Se debe tener presente el uso correcto de la marca UTPL.</dc:description>
  <cp:lastModifiedBy>Santiago Quiñones Cuenca</cp:lastModifiedBy>
  <cp:revision>230</cp:revision>
  <dcterms:created xsi:type="dcterms:W3CDTF">2013-07-30T17:15:34Z</dcterms:created>
  <dcterms:modified xsi:type="dcterms:W3CDTF">2014-07-04T11:48:12Z</dcterms:modified>
  <cp:category>presentación de powerpoint</cp:category>
  <cp:contentStatus>terminada</cp:contentStatus>
</cp:coreProperties>
</file>